
<file path=[Content_Types].xml><?xml version="1.0" encoding="utf-8"?>
<Types xmlns="http://schemas.openxmlformats.org/package/2006/content-types"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1" r:id="rId2"/>
    <p:sldId id="259" r:id="rId3"/>
    <p:sldId id="260" r:id="rId4"/>
    <p:sldId id="272" r:id="rId5"/>
    <p:sldId id="261" r:id="rId6"/>
    <p:sldId id="262" r:id="rId7"/>
    <p:sldId id="263" r:id="rId8"/>
    <p:sldId id="273" r:id="rId9"/>
    <p:sldId id="264" r:id="rId10"/>
    <p:sldId id="265" r:id="rId11"/>
    <p:sldId id="266" r:id="rId12"/>
    <p:sldId id="267" r:id="rId13"/>
    <p:sldId id="269" r:id="rId14"/>
    <p:sldId id="270" r:id="rId15"/>
    <p:sldId id="268" r:id="rId16"/>
    <p:sldId id="274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277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8" d="100"/>
          <a:sy n="68" d="100"/>
        </p:scale>
        <p:origin x="616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92D5BAB-491C-4D08-9C55-7D9D51219D71}" type="doc">
      <dgm:prSet loTypeId="urn:microsoft.com/office/officeart/2005/8/layout/hierarchy4" loCatId="hierarchy" qsTypeId="urn:microsoft.com/office/officeart/2005/8/quickstyle/3d2" qsCatId="3D" csTypeId="urn:microsoft.com/office/officeart/2005/8/colors/colorful5" csCatId="colorful" phldr="1"/>
      <dgm:spPr/>
      <dgm:t>
        <a:bodyPr/>
        <a:lstStyle/>
        <a:p>
          <a:endParaRPr lang="en-IN"/>
        </a:p>
      </dgm:t>
    </dgm:pt>
    <dgm:pt modelId="{C830DF4D-5795-4E36-A8CD-E9CCE0D8E407}">
      <dgm:prSet phldrT="[Text]"/>
      <dgm:spPr/>
      <dgm:t>
        <a:bodyPr/>
        <a:lstStyle/>
        <a:p>
          <a:r>
            <a:rPr lang="en-US" dirty="0"/>
            <a:t>MobileNet</a:t>
          </a:r>
          <a:endParaRPr lang="en-IN" dirty="0"/>
        </a:p>
      </dgm:t>
    </dgm:pt>
    <dgm:pt modelId="{01F91A39-594C-4E7E-9D64-68EF1CBBC8FF}" type="parTrans" cxnId="{6151D8D1-2399-47AF-9780-A90B5B0044BD}">
      <dgm:prSet/>
      <dgm:spPr/>
      <dgm:t>
        <a:bodyPr/>
        <a:lstStyle/>
        <a:p>
          <a:endParaRPr lang="en-IN"/>
        </a:p>
      </dgm:t>
    </dgm:pt>
    <dgm:pt modelId="{8A5B2261-DA4F-4FFA-9DB7-58F1B05FE463}" type="sibTrans" cxnId="{6151D8D1-2399-47AF-9780-A90B5B0044BD}">
      <dgm:prSet/>
      <dgm:spPr/>
      <dgm:t>
        <a:bodyPr/>
        <a:lstStyle/>
        <a:p>
          <a:endParaRPr lang="en-IN"/>
        </a:p>
      </dgm:t>
    </dgm:pt>
    <dgm:pt modelId="{15A958CA-AC94-46E9-BE23-8F02894AF2D7}">
      <dgm:prSet phldrT="[Text]"/>
      <dgm:spPr/>
      <dgm:t>
        <a:bodyPr/>
        <a:lstStyle/>
        <a:p>
          <a:r>
            <a:rPr lang="en-US" dirty="0"/>
            <a:t>AveragePooling</a:t>
          </a:r>
          <a:endParaRPr lang="en-IN" dirty="0"/>
        </a:p>
      </dgm:t>
    </dgm:pt>
    <dgm:pt modelId="{6F672657-8DB6-4D69-B1C8-D02511F104A5}" type="parTrans" cxnId="{087B6F1A-EB88-441E-A673-D3C4894416A8}">
      <dgm:prSet/>
      <dgm:spPr/>
      <dgm:t>
        <a:bodyPr/>
        <a:lstStyle/>
        <a:p>
          <a:endParaRPr lang="en-IN"/>
        </a:p>
      </dgm:t>
    </dgm:pt>
    <dgm:pt modelId="{55A1D330-3C19-4259-8F3B-ABEFCDCED198}" type="sibTrans" cxnId="{087B6F1A-EB88-441E-A673-D3C4894416A8}">
      <dgm:prSet/>
      <dgm:spPr/>
      <dgm:t>
        <a:bodyPr/>
        <a:lstStyle/>
        <a:p>
          <a:endParaRPr lang="en-IN"/>
        </a:p>
      </dgm:t>
    </dgm:pt>
    <dgm:pt modelId="{7FEB2319-78C4-4D39-990D-4640462E38FB}">
      <dgm:prSet phldrT="[Text]"/>
      <dgm:spPr/>
      <dgm:t>
        <a:bodyPr/>
        <a:lstStyle/>
        <a:p>
          <a:r>
            <a:rPr lang="en-US" dirty="0"/>
            <a:t>Relu</a:t>
          </a:r>
          <a:endParaRPr lang="en-IN" dirty="0"/>
        </a:p>
      </dgm:t>
    </dgm:pt>
    <dgm:pt modelId="{E5F46C71-B917-4641-8201-D24A400708DF}" type="parTrans" cxnId="{A52A5D37-D0D4-470A-913A-E67961F9A79F}">
      <dgm:prSet/>
      <dgm:spPr/>
      <dgm:t>
        <a:bodyPr/>
        <a:lstStyle/>
        <a:p>
          <a:endParaRPr lang="en-IN"/>
        </a:p>
      </dgm:t>
    </dgm:pt>
    <dgm:pt modelId="{825FB585-4982-493C-977F-B617B01AABFC}" type="sibTrans" cxnId="{A52A5D37-D0D4-470A-913A-E67961F9A79F}">
      <dgm:prSet/>
      <dgm:spPr/>
      <dgm:t>
        <a:bodyPr/>
        <a:lstStyle/>
        <a:p>
          <a:endParaRPr lang="en-IN"/>
        </a:p>
      </dgm:t>
    </dgm:pt>
    <dgm:pt modelId="{0411A729-EE79-47EF-9096-5BB91D8D51A6}" type="pres">
      <dgm:prSet presAssocID="{592D5BAB-491C-4D08-9C55-7D9D51219D71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422558A5-616D-4869-AAF9-77087015D370}" type="pres">
      <dgm:prSet presAssocID="{C830DF4D-5795-4E36-A8CD-E9CCE0D8E407}" presName="vertOne" presStyleCnt="0"/>
      <dgm:spPr/>
    </dgm:pt>
    <dgm:pt modelId="{C16E0C13-397B-43C8-B5A3-5FC2B160DB71}" type="pres">
      <dgm:prSet presAssocID="{C830DF4D-5795-4E36-A8CD-E9CCE0D8E407}" presName="txOne" presStyleLbl="node0" presStyleIdx="0" presStyleCnt="1" custAng="10800000" custFlipVert="1" custScaleX="99137" custScaleY="87409" custLinFactNeighborX="-245" custLinFactNeighborY="-35266">
        <dgm:presLayoutVars>
          <dgm:chPref val="3"/>
        </dgm:presLayoutVars>
      </dgm:prSet>
      <dgm:spPr/>
    </dgm:pt>
    <dgm:pt modelId="{5C1EEB5D-FA9B-4F2F-8B39-31E8761A7857}" type="pres">
      <dgm:prSet presAssocID="{C830DF4D-5795-4E36-A8CD-E9CCE0D8E407}" presName="parTransOne" presStyleCnt="0"/>
      <dgm:spPr/>
    </dgm:pt>
    <dgm:pt modelId="{F49288B8-D562-42C9-862E-7A178359544D}" type="pres">
      <dgm:prSet presAssocID="{C830DF4D-5795-4E36-A8CD-E9CCE0D8E407}" presName="horzOne" presStyleCnt="0"/>
      <dgm:spPr/>
    </dgm:pt>
    <dgm:pt modelId="{74FA686C-258E-4EF5-AC0E-C938EA6A8DA3}" type="pres">
      <dgm:prSet presAssocID="{15A958CA-AC94-46E9-BE23-8F02894AF2D7}" presName="vertTwo" presStyleCnt="0"/>
      <dgm:spPr/>
    </dgm:pt>
    <dgm:pt modelId="{6C55D46D-30CD-4D06-8AA6-72A4607156AC}" type="pres">
      <dgm:prSet presAssocID="{15A958CA-AC94-46E9-BE23-8F02894AF2D7}" presName="txTwo" presStyleLbl="node2" presStyleIdx="0" presStyleCnt="1">
        <dgm:presLayoutVars>
          <dgm:chPref val="3"/>
        </dgm:presLayoutVars>
      </dgm:prSet>
      <dgm:spPr/>
    </dgm:pt>
    <dgm:pt modelId="{C8BDBBD0-BFA0-419F-B44C-C463CE21D1AE}" type="pres">
      <dgm:prSet presAssocID="{15A958CA-AC94-46E9-BE23-8F02894AF2D7}" presName="parTransTwo" presStyleCnt="0"/>
      <dgm:spPr/>
    </dgm:pt>
    <dgm:pt modelId="{6320D93D-420A-4BA0-99C0-B5B947827427}" type="pres">
      <dgm:prSet presAssocID="{15A958CA-AC94-46E9-BE23-8F02894AF2D7}" presName="horzTwo" presStyleCnt="0"/>
      <dgm:spPr/>
    </dgm:pt>
    <dgm:pt modelId="{777E993C-59C6-45F6-A9EE-7E99529125DA}" type="pres">
      <dgm:prSet presAssocID="{7FEB2319-78C4-4D39-990D-4640462E38FB}" presName="vertThree" presStyleCnt="0"/>
      <dgm:spPr/>
    </dgm:pt>
    <dgm:pt modelId="{6C762749-77C8-43D3-9684-A63EB5BBEFC1}" type="pres">
      <dgm:prSet presAssocID="{7FEB2319-78C4-4D39-990D-4640462E38FB}" presName="txThree" presStyleLbl="node3" presStyleIdx="0" presStyleCnt="1">
        <dgm:presLayoutVars>
          <dgm:chPref val="3"/>
        </dgm:presLayoutVars>
      </dgm:prSet>
      <dgm:spPr/>
    </dgm:pt>
    <dgm:pt modelId="{0830FB37-5AA8-4866-86CB-0B8963C1D609}" type="pres">
      <dgm:prSet presAssocID="{7FEB2319-78C4-4D39-990D-4640462E38FB}" presName="horzThree" presStyleCnt="0"/>
      <dgm:spPr/>
    </dgm:pt>
  </dgm:ptLst>
  <dgm:cxnLst>
    <dgm:cxn modelId="{087B6F1A-EB88-441E-A673-D3C4894416A8}" srcId="{C830DF4D-5795-4E36-A8CD-E9CCE0D8E407}" destId="{15A958CA-AC94-46E9-BE23-8F02894AF2D7}" srcOrd="0" destOrd="0" parTransId="{6F672657-8DB6-4D69-B1C8-D02511F104A5}" sibTransId="{55A1D330-3C19-4259-8F3B-ABEFCDCED198}"/>
    <dgm:cxn modelId="{B804111C-D156-4AD5-B616-65F13D4E4546}" type="presOf" srcId="{7FEB2319-78C4-4D39-990D-4640462E38FB}" destId="{6C762749-77C8-43D3-9684-A63EB5BBEFC1}" srcOrd="0" destOrd="0" presId="urn:microsoft.com/office/officeart/2005/8/layout/hierarchy4"/>
    <dgm:cxn modelId="{A52A5D37-D0D4-470A-913A-E67961F9A79F}" srcId="{15A958CA-AC94-46E9-BE23-8F02894AF2D7}" destId="{7FEB2319-78C4-4D39-990D-4640462E38FB}" srcOrd="0" destOrd="0" parTransId="{E5F46C71-B917-4641-8201-D24A400708DF}" sibTransId="{825FB585-4982-493C-977F-B617B01AABFC}"/>
    <dgm:cxn modelId="{99A8BC6E-94A3-438C-8B1C-377DC5096761}" type="presOf" srcId="{15A958CA-AC94-46E9-BE23-8F02894AF2D7}" destId="{6C55D46D-30CD-4D06-8AA6-72A4607156AC}" srcOrd="0" destOrd="0" presId="urn:microsoft.com/office/officeart/2005/8/layout/hierarchy4"/>
    <dgm:cxn modelId="{CA7C5A9B-6B82-41EC-A096-343EE40C262D}" type="presOf" srcId="{C830DF4D-5795-4E36-A8CD-E9CCE0D8E407}" destId="{C16E0C13-397B-43C8-B5A3-5FC2B160DB71}" srcOrd="0" destOrd="0" presId="urn:microsoft.com/office/officeart/2005/8/layout/hierarchy4"/>
    <dgm:cxn modelId="{FB2589B6-132F-4CE8-A343-D5B032C5BD54}" type="presOf" srcId="{592D5BAB-491C-4D08-9C55-7D9D51219D71}" destId="{0411A729-EE79-47EF-9096-5BB91D8D51A6}" srcOrd="0" destOrd="0" presId="urn:microsoft.com/office/officeart/2005/8/layout/hierarchy4"/>
    <dgm:cxn modelId="{6151D8D1-2399-47AF-9780-A90B5B0044BD}" srcId="{592D5BAB-491C-4D08-9C55-7D9D51219D71}" destId="{C830DF4D-5795-4E36-A8CD-E9CCE0D8E407}" srcOrd="0" destOrd="0" parTransId="{01F91A39-594C-4E7E-9D64-68EF1CBBC8FF}" sibTransId="{8A5B2261-DA4F-4FFA-9DB7-58F1B05FE463}"/>
    <dgm:cxn modelId="{3C34B33E-D00C-4E1B-B6DD-52DA4AF47B35}" type="presParOf" srcId="{0411A729-EE79-47EF-9096-5BB91D8D51A6}" destId="{422558A5-616D-4869-AAF9-77087015D370}" srcOrd="0" destOrd="0" presId="urn:microsoft.com/office/officeart/2005/8/layout/hierarchy4"/>
    <dgm:cxn modelId="{D524D779-E2B2-4325-9D12-5F93E8B9DF38}" type="presParOf" srcId="{422558A5-616D-4869-AAF9-77087015D370}" destId="{C16E0C13-397B-43C8-B5A3-5FC2B160DB71}" srcOrd="0" destOrd="0" presId="urn:microsoft.com/office/officeart/2005/8/layout/hierarchy4"/>
    <dgm:cxn modelId="{028CE76F-4889-4419-BFF5-E32C0111235D}" type="presParOf" srcId="{422558A5-616D-4869-AAF9-77087015D370}" destId="{5C1EEB5D-FA9B-4F2F-8B39-31E8761A7857}" srcOrd="1" destOrd="0" presId="urn:microsoft.com/office/officeart/2005/8/layout/hierarchy4"/>
    <dgm:cxn modelId="{49F63926-2CCD-49C2-98C9-4DF5DC5DAFCE}" type="presParOf" srcId="{422558A5-616D-4869-AAF9-77087015D370}" destId="{F49288B8-D562-42C9-862E-7A178359544D}" srcOrd="2" destOrd="0" presId="urn:microsoft.com/office/officeart/2005/8/layout/hierarchy4"/>
    <dgm:cxn modelId="{5177A749-68EA-432E-9C9C-E3181801C084}" type="presParOf" srcId="{F49288B8-D562-42C9-862E-7A178359544D}" destId="{74FA686C-258E-4EF5-AC0E-C938EA6A8DA3}" srcOrd="0" destOrd="0" presId="urn:microsoft.com/office/officeart/2005/8/layout/hierarchy4"/>
    <dgm:cxn modelId="{D269517E-FDC2-480D-BD5D-21F6A80E441B}" type="presParOf" srcId="{74FA686C-258E-4EF5-AC0E-C938EA6A8DA3}" destId="{6C55D46D-30CD-4D06-8AA6-72A4607156AC}" srcOrd="0" destOrd="0" presId="urn:microsoft.com/office/officeart/2005/8/layout/hierarchy4"/>
    <dgm:cxn modelId="{B9C589EA-E555-4DBB-876D-7C79B90CC597}" type="presParOf" srcId="{74FA686C-258E-4EF5-AC0E-C938EA6A8DA3}" destId="{C8BDBBD0-BFA0-419F-B44C-C463CE21D1AE}" srcOrd="1" destOrd="0" presId="urn:microsoft.com/office/officeart/2005/8/layout/hierarchy4"/>
    <dgm:cxn modelId="{3FA42DC3-12F4-4A9D-8A47-D7AEF09DE747}" type="presParOf" srcId="{74FA686C-258E-4EF5-AC0E-C938EA6A8DA3}" destId="{6320D93D-420A-4BA0-99C0-B5B947827427}" srcOrd="2" destOrd="0" presId="urn:microsoft.com/office/officeart/2005/8/layout/hierarchy4"/>
    <dgm:cxn modelId="{E4BFD619-1126-4F24-863E-609FE021AF20}" type="presParOf" srcId="{6320D93D-420A-4BA0-99C0-B5B947827427}" destId="{777E993C-59C6-45F6-A9EE-7E99529125DA}" srcOrd="0" destOrd="0" presId="urn:microsoft.com/office/officeart/2005/8/layout/hierarchy4"/>
    <dgm:cxn modelId="{5EB2CFE6-0DD2-46CB-846A-BD70099704E5}" type="presParOf" srcId="{777E993C-59C6-45F6-A9EE-7E99529125DA}" destId="{6C762749-77C8-43D3-9684-A63EB5BBEFC1}" srcOrd="0" destOrd="0" presId="urn:microsoft.com/office/officeart/2005/8/layout/hierarchy4"/>
    <dgm:cxn modelId="{1F91AC97-3A43-497D-8203-984E373B8A05}" type="presParOf" srcId="{777E993C-59C6-45F6-A9EE-7E99529125DA}" destId="{0830FB37-5AA8-4866-86CB-0B8963C1D609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6E0C13-397B-43C8-B5A3-5FC2B160DB71}">
      <dsp:nvSpPr>
        <dsp:cNvPr id="0" name=""/>
        <dsp:cNvSpPr/>
      </dsp:nvSpPr>
      <dsp:spPr>
        <a:xfrm rot="10800000" flipV="1">
          <a:off x="12356" y="0"/>
          <a:ext cx="5204189" cy="63563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MobileNet</a:t>
          </a:r>
          <a:endParaRPr lang="en-IN" sz="2700" kern="1200" dirty="0"/>
        </a:p>
      </dsp:txBody>
      <dsp:txXfrm rot="-10800000">
        <a:off x="30973" y="18617"/>
        <a:ext cx="5166955" cy="598401"/>
      </dsp:txXfrm>
    </dsp:sp>
    <dsp:sp modelId="{6C55D46D-30CD-4D06-8AA6-72A4607156AC}">
      <dsp:nvSpPr>
        <dsp:cNvPr id="0" name=""/>
        <dsp:cNvSpPr/>
      </dsp:nvSpPr>
      <dsp:spPr>
        <a:xfrm>
          <a:off x="2565" y="730972"/>
          <a:ext cx="5249492" cy="72719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AveragePooling</a:t>
          </a:r>
          <a:endParaRPr lang="en-IN" sz="2700" kern="1200" dirty="0"/>
        </a:p>
      </dsp:txBody>
      <dsp:txXfrm>
        <a:off x="23864" y="752271"/>
        <a:ext cx="5206894" cy="684599"/>
      </dsp:txXfrm>
    </dsp:sp>
    <dsp:sp modelId="{6C762749-77C8-43D3-9684-A63EB5BBEFC1}">
      <dsp:nvSpPr>
        <dsp:cNvPr id="0" name=""/>
        <dsp:cNvSpPr/>
      </dsp:nvSpPr>
      <dsp:spPr>
        <a:xfrm>
          <a:off x="2565" y="1551993"/>
          <a:ext cx="5249492" cy="72719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Relu</a:t>
          </a:r>
          <a:endParaRPr lang="en-IN" sz="2700" kern="1200" dirty="0"/>
        </a:p>
      </dsp:txBody>
      <dsp:txXfrm>
        <a:off x="23864" y="1573292"/>
        <a:ext cx="5206894" cy="68459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656DE-51B3-4DBD-985C-2C969A80E4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3DEB3A-8563-41EB-BC5A-33558CAB1E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A19764-76F2-43FA-BD93-4D63CF49E6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21641-EFE2-431A-BF6D-A49C58A2514A}" type="datetimeFigureOut">
              <a:rPr lang="en-IN" smtClean="0"/>
              <a:t>11-01-2022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3A1016-F8D9-4A3F-971D-6F2FEC24D0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6E981B-1FDE-4547-9644-03D1419BA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8F00A-D368-4D78-B08C-6EC98E79244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537477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B378B-86FE-42F1-A64E-1E168C0846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306615B-92D2-4AB3-BBAE-491166680E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48E3FC-F827-43DD-8E22-08DB267908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21641-EFE2-431A-BF6D-A49C58A2514A}" type="datetimeFigureOut">
              <a:rPr lang="en-IN" smtClean="0"/>
              <a:t>11-01-2022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84C996-195C-4384-B761-D079744D7C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4741B0-EDBA-4438-96F1-2B7470A92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8F00A-D368-4D78-B08C-6EC98E79244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598669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8C9B3F3-0E1E-4D8F-864F-1660280D840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224C2C-7A38-4937-8551-614EB53053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97AE9A-4960-443E-9698-00636BEF82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21641-EFE2-431A-BF6D-A49C58A2514A}" type="datetimeFigureOut">
              <a:rPr lang="en-IN" smtClean="0"/>
              <a:t>11-01-2022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4E7975-39E4-4D87-B0A5-A8037CEB46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B57EEB-1CA5-4D0A-80D0-7C2D97BA2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8F00A-D368-4D78-B08C-6EC98E79244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898944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4CF982-F067-4A86-B301-E64100996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AD39B1-A44B-4FF8-849B-F0D2DADAD1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932284-B123-4989-8E2D-90D2CDC5A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21641-EFE2-431A-BF6D-A49C58A2514A}" type="datetimeFigureOut">
              <a:rPr lang="en-IN" smtClean="0"/>
              <a:t>11-01-2022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A80567-BF85-47C0-B5AE-2590FD4003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DB9655-6534-4A49-BB6C-33641776E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8F00A-D368-4D78-B08C-6EC98E79244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692073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D7643E-6DE6-48FA-997D-14815483AD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0617DB-A86B-4011-B310-021EC5894F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95D02C-2880-4CC2-86E8-9ADE6A634A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21641-EFE2-431A-BF6D-A49C58A2514A}" type="datetimeFigureOut">
              <a:rPr lang="en-IN" smtClean="0"/>
              <a:t>11-01-2022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57F744-08B9-4938-8AC8-A61F52FA05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14CFA3-D2F0-41D2-986D-70DCFE3B4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8F00A-D368-4D78-B08C-6EC98E79244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737005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AD5630-10D4-4B3E-A6A2-717AEE77DF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53C400-161B-4E7D-9630-14C86B32DD6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313A08-6B46-4875-8021-3F9F36CAAF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59839C-0E3E-4CDD-B803-15C91CD81E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21641-EFE2-431A-BF6D-A49C58A2514A}" type="datetimeFigureOut">
              <a:rPr lang="en-IN" smtClean="0"/>
              <a:t>11-01-2022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7B7222-51C0-4DBB-82F5-77E66E82E6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751EDF-5DC9-4F8F-A6A8-82C159ADA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8F00A-D368-4D78-B08C-6EC98E79244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871349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1FF69D-6D76-4F4E-AAD6-BF60FDDBC7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ABB5D4-1E5A-49CA-8C2F-EA3613E35C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9C0604-D952-44DC-8834-59CF6FC606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ABA9CF-D18F-40F1-ACF8-C77F74E612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D7E1AE8-7E07-4F69-B227-23434F548C1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39AC335-8E20-49BD-8200-41BAC42D72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21641-EFE2-431A-BF6D-A49C58A2514A}" type="datetimeFigureOut">
              <a:rPr lang="en-IN" smtClean="0"/>
              <a:t>11-01-2022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65407C3-9856-4ADA-B777-3111BF6D91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5D3B156-1453-486D-B7E0-17216D8A6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8F00A-D368-4D78-B08C-6EC98E79244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558984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4E911-091E-4C34-B6A6-E6790855D9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D37BF8F-2B7B-4828-9555-1F2D6D37D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21641-EFE2-431A-BF6D-A49C58A2514A}" type="datetimeFigureOut">
              <a:rPr lang="en-IN" smtClean="0"/>
              <a:t>11-01-2022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65DB30-895E-49B1-8416-FDD38534B9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46A48A-53F5-46CC-95E1-220484E99C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8F00A-D368-4D78-B08C-6EC98E79244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573142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0D16C2E-3407-489A-9EAA-FC630ED036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21641-EFE2-431A-BF6D-A49C58A2514A}" type="datetimeFigureOut">
              <a:rPr lang="en-IN" smtClean="0"/>
              <a:t>11-01-2022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B31A37-DB14-4A3F-8B45-B5C79E38C6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833FB0-DF08-4879-B47C-DF34F5786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8F00A-D368-4D78-B08C-6EC98E79244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504597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880C76-D188-4BFD-9AFA-5B43B4AF89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9173F-ACA7-4C4F-8C1A-8E7FEC2948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2E0922-8F27-4E41-A7BC-3F97DE020C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5E5813-8152-4E86-B9B5-7870112CC2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21641-EFE2-431A-BF6D-A49C58A2514A}" type="datetimeFigureOut">
              <a:rPr lang="en-IN" smtClean="0"/>
              <a:t>11-01-2022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4FA6EF-0B04-44A2-9E46-C755B7168F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6F08D9-35DF-4028-844E-42DD5236F1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8F00A-D368-4D78-B08C-6EC98E79244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274732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DD5921-3791-43FB-8BBC-DC15C72F8F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7416242-0AA3-49C6-ACC4-0A642357531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BA8828-B8B3-4255-94E3-EF0DA6B301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D44389-D05C-42CD-8043-27AF4F63DE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21641-EFE2-431A-BF6D-A49C58A2514A}" type="datetimeFigureOut">
              <a:rPr lang="en-IN" smtClean="0"/>
              <a:t>11-01-2022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809885-345C-4033-84C4-E3908C54EA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792FC5-9C43-4BE2-B854-12D7EB3322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8F00A-D368-4D78-B08C-6EC98E79244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666147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736023E-C109-4877-A410-C0C2D53827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394BDE-1510-4B25-9CE5-97DC25C4EE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9CE0BC-C328-4F29-B5FC-9D370E75E3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321641-EFE2-431A-BF6D-A49C58A2514A}" type="datetimeFigureOut">
              <a:rPr lang="en-IN" smtClean="0"/>
              <a:t>11-01-2022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4C495C-C8F6-4F4D-85A3-E6D60F7DC6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CDC402-439F-4946-BDCC-8DB9D7EA3D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48F00A-D368-4D78-B08C-6EC98E79244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06006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jpg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5.svg"/><Relationship Id="rId7" Type="http://schemas.openxmlformats.org/officeDocument/2006/relationships/diagramColors" Target="../diagrams/colors1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ROJECT">
            <a:hlinkClick r:id="" action="ppaction://media"/>
            <a:extLst>
              <a:ext uri="{FF2B5EF4-FFF2-40B4-BE49-F238E27FC236}">
                <a16:creationId xmlns:a16="http://schemas.microsoft.com/office/drawing/2014/main" id="{025EEDA1-AEB9-4B28-841F-A155156414E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409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04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0448658-4B9C-48FF-B520-E39C7662F5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47"/>
            <a:ext cx="12192000" cy="685465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ACCDBC3-927E-4FA2-8E87-BCADEB54486A}"/>
              </a:ext>
            </a:extLst>
          </p:cNvPr>
          <p:cNvSpPr/>
          <p:nvPr/>
        </p:nvSpPr>
        <p:spPr>
          <a:xfrm>
            <a:off x="6003635" y="2967335"/>
            <a:ext cx="18473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endParaRPr lang="en-US" sz="54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83FF73F-6C6D-459B-A8A2-F2F37A419B18}"/>
              </a:ext>
            </a:extLst>
          </p:cNvPr>
          <p:cNvSpPr/>
          <p:nvPr/>
        </p:nvSpPr>
        <p:spPr>
          <a:xfrm>
            <a:off x="1467617" y="3788015"/>
            <a:ext cx="3355598" cy="107721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Dataset collection</a:t>
            </a:r>
          </a:p>
          <a:p>
            <a:pPr algn="ctr"/>
            <a:r>
              <a:rPr lang="en-US" sz="32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And extraction</a:t>
            </a:r>
            <a:endParaRPr lang="en-US" sz="32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BA76392-2B98-4256-9DD2-A948719007C2}"/>
              </a:ext>
            </a:extLst>
          </p:cNvPr>
          <p:cNvSpPr/>
          <p:nvPr/>
        </p:nvSpPr>
        <p:spPr>
          <a:xfrm>
            <a:off x="5606113" y="3795498"/>
            <a:ext cx="1593705" cy="107721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spc="50" dirty="0">
                <a:ln w="0"/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</a:rPr>
              <a:t>Models </a:t>
            </a:r>
          </a:p>
          <a:p>
            <a:pPr algn="ctr"/>
            <a:r>
              <a:rPr lang="en-US" sz="3200" spc="50" dirty="0">
                <a:ln w="0"/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</a:rPr>
              <a:t>training</a:t>
            </a:r>
            <a:endParaRPr lang="en-US" sz="3200" cap="none" spc="50" dirty="0">
              <a:ln w="0"/>
              <a:solidFill>
                <a:schemeClr val="accent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C0C0C0"/>
              </a:highligh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79566F-7938-41A9-A09E-0E0CD0A2CAAF}"/>
              </a:ext>
            </a:extLst>
          </p:cNvPr>
          <p:cNvSpPr txBox="1"/>
          <p:nvPr/>
        </p:nvSpPr>
        <p:spPr>
          <a:xfrm>
            <a:off x="9044348" y="3788015"/>
            <a:ext cx="231457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Detection of face masks</a:t>
            </a:r>
            <a:endParaRPr lang="en-IN" sz="3200" b="1" dirty="0">
              <a:solidFill>
                <a:srgbClr val="92D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43501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18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 descr="Repeat">
            <a:extLst>
              <a:ext uri="{FF2B5EF4-FFF2-40B4-BE49-F238E27FC236}">
                <a16:creationId xmlns:a16="http://schemas.microsoft.com/office/drawing/2014/main" id="{9F45FE2E-D23F-4F0D-8D77-A2506F01EC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82240" y="340360"/>
            <a:ext cx="914400" cy="9144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4975B47-22B1-430A-8E8A-4895CA684DD5}"/>
              </a:ext>
            </a:extLst>
          </p:cNvPr>
          <p:cNvSpPr txBox="1"/>
          <p:nvPr/>
        </p:nvSpPr>
        <p:spPr>
          <a:xfrm>
            <a:off x="3667760" y="436880"/>
            <a:ext cx="73456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collection and extraction</a:t>
            </a:r>
            <a:endParaRPr lang="en-IN" sz="4400" b="1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F71EFEF-ABBE-4FF0-80BD-A655FC221815}"/>
              </a:ext>
            </a:extLst>
          </p:cNvPr>
          <p:cNvCxnSpPr/>
          <p:nvPr/>
        </p:nvCxnSpPr>
        <p:spPr>
          <a:xfrm>
            <a:off x="3505200" y="1254760"/>
            <a:ext cx="5994400" cy="0"/>
          </a:xfrm>
          <a:prstGeom prst="line">
            <a:avLst/>
          </a:prstGeom>
          <a:ln w="5715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8" name="Picture 7" descr="Graphical user interface&#10;&#10;Description automatically generated">
            <a:extLst>
              <a:ext uri="{FF2B5EF4-FFF2-40B4-BE49-F238E27FC236}">
                <a16:creationId xmlns:a16="http://schemas.microsoft.com/office/drawing/2014/main" id="{00C55C17-0A3B-4443-9191-241F0BF2E2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099" y="1458184"/>
            <a:ext cx="4284853" cy="2785154"/>
          </a:xfrm>
          <a:prstGeom prst="snip2DiagRect">
            <a:avLst>
              <a:gd name="adj1" fmla="val 0"/>
              <a:gd name="adj2" fmla="val 11928"/>
            </a:avLst>
          </a:prstGeom>
          <a:solidFill>
            <a:srgbClr val="FFFFFF">
              <a:shade val="85000"/>
            </a:srgbClr>
          </a:solidFill>
          <a:ln w="19050" cap="sq">
            <a:solidFill>
              <a:schemeClr val="tx1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B5211968-C1D8-45C0-AA3E-6D62A273336E}"/>
              </a:ext>
            </a:extLst>
          </p:cNvPr>
          <p:cNvGrpSpPr/>
          <p:nvPr/>
        </p:nvGrpSpPr>
        <p:grpSpPr>
          <a:xfrm>
            <a:off x="9338034" y="1206321"/>
            <a:ext cx="2434867" cy="2429598"/>
            <a:chOff x="9230669" y="1459289"/>
            <a:chExt cx="2434867" cy="2429598"/>
          </a:xfrm>
        </p:grpSpPr>
        <p:sp>
          <p:nvSpPr>
            <p:cNvPr id="13" name="Teardrop 12">
              <a:extLst>
                <a:ext uri="{FF2B5EF4-FFF2-40B4-BE49-F238E27FC236}">
                  <a16:creationId xmlns:a16="http://schemas.microsoft.com/office/drawing/2014/main" id="{F362FF14-1FAC-4F18-9A91-3972CCE258D4}"/>
                </a:ext>
              </a:extLst>
            </p:cNvPr>
            <p:cNvSpPr/>
            <p:nvPr/>
          </p:nvSpPr>
          <p:spPr>
            <a:xfrm rot="8165736">
              <a:off x="9230669" y="1459289"/>
              <a:ext cx="2434867" cy="2429598"/>
            </a:xfrm>
            <a:prstGeom prst="teardrop">
              <a:avLst>
                <a:gd name="adj" fmla="val 10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IN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D7045988-57CF-4FA2-8C47-9CC3BE0DA68F}"/>
                </a:ext>
              </a:extLst>
            </p:cNvPr>
            <p:cNvSpPr/>
            <p:nvPr/>
          </p:nvSpPr>
          <p:spPr>
            <a:xfrm>
              <a:off x="9311236" y="1536053"/>
              <a:ext cx="2273734" cy="2278422"/>
            </a:xfrm>
            <a:custGeom>
              <a:avLst/>
              <a:gdLst>
                <a:gd name="connsiteX0" fmla="*/ 0 w 2273734"/>
                <a:gd name="connsiteY0" fmla="*/ 1136746 h 2273492"/>
                <a:gd name="connsiteX1" fmla="*/ 1136867 w 2273734"/>
                <a:gd name="connsiteY1" fmla="*/ 0 h 2273492"/>
                <a:gd name="connsiteX2" fmla="*/ 2273734 w 2273734"/>
                <a:gd name="connsiteY2" fmla="*/ 1136746 h 2273492"/>
                <a:gd name="connsiteX3" fmla="*/ 1136867 w 2273734"/>
                <a:gd name="connsiteY3" fmla="*/ 2273492 h 2273492"/>
                <a:gd name="connsiteX4" fmla="*/ 0 w 2273734"/>
                <a:gd name="connsiteY4" fmla="*/ 1136746 h 2273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3734" h="2273492">
                  <a:moveTo>
                    <a:pt x="0" y="1136746"/>
                  </a:moveTo>
                  <a:cubicBezTo>
                    <a:pt x="0" y="508939"/>
                    <a:pt x="508993" y="0"/>
                    <a:pt x="1136867" y="0"/>
                  </a:cubicBezTo>
                  <a:cubicBezTo>
                    <a:pt x="1764741" y="0"/>
                    <a:pt x="2273734" y="508939"/>
                    <a:pt x="2273734" y="1136746"/>
                  </a:cubicBezTo>
                  <a:cubicBezTo>
                    <a:pt x="2273734" y="1764553"/>
                    <a:pt x="1764741" y="2273492"/>
                    <a:pt x="1136867" y="2273492"/>
                  </a:cubicBezTo>
                  <a:cubicBezTo>
                    <a:pt x="508993" y="2273492"/>
                    <a:pt x="0" y="1764553"/>
                    <a:pt x="0" y="1136746"/>
                  </a:cubicBezTo>
                  <a:close/>
                </a:path>
              </a:pathLst>
            </a:cu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89816" tIns="389616" rIns="389815" bIns="389615" numCol="1" spcCol="1270" anchor="ctr" anchorCtr="0">
              <a:noAutofit/>
            </a:bodyPr>
            <a:lstStyle/>
            <a:p>
              <a:pPr algn="ctr" defTabSz="2266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2400" dirty="0"/>
            </a:p>
            <a:p>
              <a:pPr algn="ctr" defTabSz="2266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000" dirty="0"/>
                <a:t>We’ve constructed the training image generator for data augmentation.</a:t>
              </a:r>
            </a:p>
            <a:p>
              <a:pPr marL="0" lvl="0" indent="0" algn="ctr" defTabSz="2266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IN" sz="1200" kern="1200" dirty="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47CD94D-1414-41D1-97E4-D487B74F0401}"/>
              </a:ext>
            </a:extLst>
          </p:cNvPr>
          <p:cNvGrpSpPr/>
          <p:nvPr/>
        </p:nvGrpSpPr>
        <p:grpSpPr>
          <a:xfrm>
            <a:off x="5662582" y="1462849"/>
            <a:ext cx="2429598" cy="2434867"/>
            <a:chOff x="5662582" y="1462849"/>
            <a:chExt cx="2429598" cy="2434867"/>
          </a:xfrm>
        </p:grpSpPr>
        <p:sp>
          <p:nvSpPr>
            <p:cNvPr id="15" name="Teardrop 14">
              <a:extLst>
                <a:ext uri="{FF2B5EF4-FFF2-40B4-BE49-F238E27FC236}">
                  <a16:creationId xmlns:a16="http://schemas.microsoft.com/office/drawing/2014/main" id="{70D37409-300E-4255-807F-D1866B34435E}"/>
                </a:ext>
              </a:extLst>
            </p:cNvPr>
            <p:cNvSpPr/>
            <p:nvPr/>
          </p:nvSpPr>
          <p:spPr>
            <a:xfrm rot="2396240">
              <a:off x="5662582" y="1462849"/>
              <a:ext cx="2429598" cy="2434867"/>
            </a:xfrm>
            <a:prstGeom prst="teardrop">
              <a:avLst>
                <a:gd name="adj" fmla="val 97246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FC48569-6290-4749-B9A0-0B66A7F5282A}"/>
                </a:ext>
              </a:extLst>
            </p:cNvPr>
            <p:cNvSpPr/>
            <p:nvPr/>
          </p:nvSpPr>
          <p:spPr>
            <a:xfrm>
              <a:off x="5740514" y="1536053"/>
              <a:ext cx="2273734" cy="2278422"/>
            </a:xfrm>
            <a:custGeom>
              <a:avLst/>
              <a:gdLst>
                <a:gd name="connsiteX0" fmla="*/ 0 w 2273734"/>
                <a:gd name="connsiteY0" fmla="*/ 1136746 h 2273492"/>
                <a:gd name="connsiteX1" fmla="*/ 1136867 w 2273734"/>
                <a:gd name="connsiteY1" fmla="*/ 0 h 2273492"/>
                <a:gd name="connsiteX2" fmla="*/ 2273734 w 2273734"/>
                <a:gd name="connsiteY2" fmla="*/ 1136746 h 2273492"/>
                <a:gd name="connsiteX3" fmla="*/ 1136867 w 2273734"/>
                <a:gd name="connsiteY3" fmla="*/ 2273492 h 2273492"/>
                <a:gd name="connsiteX4" fmla="*/ 0 w 2273734"/>
                <a:gd name="connsiteY4" fmla="*/ 1136746 h 2273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3734" h="2273492">
                  <a:moveTo>
                    <a:pt x="0" y="1136746"/>
                  </a:moveTo>
                  <a:cubicBezTo>
                    <a:pt x="0" y="508939"/>
                    <a:pt x="508993" y="0"/>
                    <a:pt x="1136867" y="0"/>
                  </a:cubicBezTo>
                  <a:cubicBezTo>
                    <a:pt x="1764741" y="0"/>
                    <a:pt x="2273734" y="508939"/>
                    <a:pt x="2273734" y="1136746"/>
                  </a:cubicBezTo>
                  <a:cubicBezTo>
                    <a:pt x="2273734" y="1764553"/>
                    <a:pt x="1764741" y="2273492"/>
                    <a:pt x="1136867" y="2273492"/>
                  </a:cubicBezTo>
                  <a:cubicBezTo>
                    <a:pt x="508993" y="2273492"/>
                    <a:pt x="0" y="1764553"/>
                    <a:pt x="0" y="1136746"/>
                  </a:cubicBezTo>
                  <a:close/>
                </a:path>
              </a:pathLst>
            </a:cu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50446" tIns="350246" rIns="350445" bIns="350245" numCol="1" spcCol="1270" anchor="ctr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kern="1200" dirty="0"/>
                <a:t>First, we’ve imported the necessary packages </a:t>
              </a:r>
              <a:endParaRPr lang="en-IN" sz="2000" kern="1200" dirty="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5193CCC-1AD9-4026-8832-77EAF4B171AA}"/>
              </a:ext>
            </a:extLst>
          </p:cNvPr>
          <p:cNvGrpSpPr/>
          <p:nvPr/>
        </p:nvGrpSpPr>
        <p:grpSpPr>
          <a:xfrm>
            <a:off x="9034763" y="4320218"/>
            <a:ext cx="2429598" cy="2434867"/>
            <a:chOff x="7951663" y="4405194"/>
            <a:chExt cx="2429598" cy="2434867"/>
          </a:xfrm>
        </p:grpSpPr>
        <p:sp>
          <p:nvSpPr>
            <p:cNvPr id="17" name="Teardrop 16">
              <a:extLst>
                <a:ext uri="{FF2B5EF4-FFF2-40B4-BE49-F238E27FC236}">
                  <a16:creationId xmlns:a16="http://schemas.microsoft.com/office/drawing/2014/main" id="{CC3FC025-4D27-4979-9021-5B8AD459F1C3}"/>
                </a:ext>
              </a:extLst>
            </p:cNvPr>
            <p:cNvSpPr/>
            <p:nvPr/>
          </p:nvSpPr>
          <p:spPr>
            <a:xfrm rot="13563061">
              <a:off x="7949028" y="4407829"/>
              <a:ext cx="2434867" cy="2429598"/>
            </a:xfrm>
            <a:prstGeom prst="teardrop">
              <a:avLst>
                <a:gd name="adj" fmla="val 10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IN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E5EB8ED-B21B-4DA5-882D-50E065731DAE}"/>
                </a:ext>
              </a:extLst>
            </p:cNvPr>
            <p:cNvSpPr/>
            <p:nvPr/>
          </p:nvSpPr>
          <p:spPr>
            <a:xfrm>
              <a:off x="8029594" y="4482146"/>
              <a:ext cx="2273734" cy="2278422"/>
            </a:xfrm>
            <a:custGeom>
              <a:avLst/>
              <a:gdLst>
                <a:gd name="connsiteX0" fmla="*/ 0 w 2273734"/>
                <a:gd name="connsiteY0" fmla="*/ 1136746 h 2273492"/>
                <a:gd name="connsiteX1" fmla="*/ 1136867 w 2273734"/>
                <a:gd name="connsiteY1" fmla="*/ 0 h 2273492"/>
                <a:gd name="connsiteX2" fmla="*/ 2273734 w 2273734"/>
                <a:gd name="connsiteY2" fmla="*/ 1136746 h 2273492"/>
                <a:gd name="connsiteX3" fmla="*/ 1136867 w 2273734"/>
                <a:gd name="connsiteY3" fmla="*/ 2273492 h 2273492"/>
                <a:gd name="connsiteX4" fmla="*/ 0 w 2273734"/>
                <a:gd name="connsiteY4" fmla="*/ 1136746 h 2273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3734" h="2273492">
                  <a:moveTo>
                    <a:pt x="0" y="1136746"/>
                  </a:moveTo>
                  <a:cubicBezTo>
                    <a:pt x="0" y="508939"/>
                    <a:pt x="508993" y="0"/>
                    <a:pt x="1136867" y="0"/>
                  </a:cubicBezTo>
                  <a:cubicBezTo>
                    <a:pt x="1764741" y="0"/>
                    <a:pt x="2273734" y="508939"/>
                    <a:pt x="2273734" y="1136746"/>
                  </a:cubicBezTo>
                  <a:cubicBezTo>
                    <a:pt x="2273734" y="1764553"/>
                    <a:pt x="1764741" y="2273492"/>
                    <a:pt x="1136867" y="2273492"/>
                  </a:cubicBezTo>
                  <a:cubicBezTo>
                    <a:pt x="508993" y="2273492"/>
                    <a:pt x="0" y="1764553"/>
                    <a:pt x="0" y="1136746"/>
                  </a:cubicBezTo>
                  <a:close/>
                </a:path>
              </a:pathLst>
            </a:cu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89816" tIns="389616" rIns="389815" bIns="389615" numCol="1" spcCol="1270" anchor="ctr" anchorCtr="0">
              <a:noAutofit/>
            </a:bodyPr>
            <a:lstStyle/>
            <a:p>
              <a:pPr algn="ctr" defTabSz="2266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2000" dirty="0"/>
            </a:p>
            <a:p>
              <a:pPr algn="ctr" defTabSz="2266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2000" dirty="0"/>
            </a:p>
            <a:p>
              <a:pPr algn="ctr" defTabSz="2266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000" dirty="0"/>
                <a:t>Then we’ve constructed the head of FC model on top of base model.</a:t>
              </a:r>
            </a:p>
            <a:p>
              <a:pPr algn="ctr" defTabSz="2266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2000" dirty="0"/>
            </a:p>
            <a:p>
              <a:pPr marL="0" lvl="0" indent="0" algn="ctr" defTabSz="2266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IN" sz="1200" kern="1200" dirty="0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D7DA9D9-9CF9-4D8F-AE21-C2031DE2CC99}"/>
              </a:ext>
            </a:extLst>
          </p:cNvPr>
          <p:cNvGrpSpPr/>
          <p:nvPr/>
        </p:nvGrpSpPr>
        <p:grpSpPr>
          <a:xfrm>
            <a:off x="5435834" y="4115232"/>
            <a:ext cx="2744764" cy="2624484"/>
            <a:chOff x="4025245" y="4332478"/>
            <a:chExt cx="2744764" cy="2624484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4B369F45-96DF-4FE1-866E-7D4552A8FD1F}"/>
                </a:ext>
              </a:extLst>
            </p:cNvPr>
            <p:cNvSpPr/>
            <p:nvPr/>
          </p:nvSpPr>
          <p:spPr>
            <a:xfrm>
              <a:off x="4025245" y="4332478"/>
              <a:ext cx="2744764" cy="262448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565DA1F6-1DB7-4FB1-9772-FF4CC1E165C4}"/>
                </a:ext>
              </a:extLst>
            </p:cNvPr>
            <p:cNvSpPr/>
            <p:nvPr/>
          </p:nvSpPr>
          <p:spPr>
            <a:xfrm>
              <a:off x="4114962" y="4384188"/>
              <a:ext cx="2563696" cy="2494663"/>
            </a:xfrm>
            <a:custGeom>
              <a:avLst/>
              <a:gdLst>
                <a:gd name="connsiteX0" fmla="*/ 0 w 2273734"/>
                <a:gd name="connsiteY0" fmla="*/ 1136746 h 2273492"/>
                <a:gd name="connsiteX1" fmla="*/ 1136867 w 2273734"/>
                <a:gd name="connsiteY1" fmla="*/ 0 h 2273492"/>
                <a:gd name="connsiteX2" fmla="*/ 2273734 w 2273734"/>
                <a:gd name="connsiteY2" fmla="*/ 1136746 h 2273492"/>
                <a:gd name="connsiteX3" fmla="*/ 1136867 w 2273734"/>
                <a:gd name="connsiteY3" fmla="*/ 2273492 h 2273492"/>
                <a:gd name="connsiteX4" fmla="*/ 0 w 2273734"/>
                <a:gd name="connsiteY4" fmla="*/ 1136746 h 2273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3734" h="2273492">
                  <a:moveTo>
                    <a:pt x="0" y="1136746"/>
                  </a:moveTo>
                  <a:cubicBezTo>
                    <a:pt x="0" y="508939"/>
                    <a:pt x="508993" y="0"/>
                    <a:pt x="1136867" y="0"/>
                  </a:cubicBezTo>
                  <a:cubicBezTo>
                    <a:pt x="1764741" y="0"/>
                    <a:pt x="2273734" y="508939"/>
                    <a:pt x="2273734" y="1136746"/>
                  </a:cubicBezTo>
                  <a:cubicBezTo>
                    <a:pt x="2273734" y="1764553"/>
                    <a:pt x="1764741" y="2273492"/>
                    <a:pt x="1136867" y="2273492"/>
                  </a:cubicBezTo>
                  <a:cubicBezTo>
                    <a:pt x="508993" y="2273492"/>
                    <a:pt x="0" y="1764553"/>
                    <a:pt x="0" y="1136746"/>
                  </a:cubicBezTo>
                  <a:close/>
                </a:path>
              </a:pathLst>
            </a:cu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89816" tIns="389616" rIns="389815" bIns="389615" numCol="1" spcCol="1270" anchor="ctr" anchorCtr="0">
              <a:noAutofit/>
            </a:bodyPr>
            <a:lstStyle/>
            <a:p>
              <a:pPr algn="ctr" defTabSz="2266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2000" dirty="0"/>
            </a:p>
            <a:p>
              <a:pPr algn="ctr" defTabSz="2266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2000" dirty="0"/>
            </a:p>
            <a:p>
              <a:pPr algn="ctr" defTabSz="2266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000" dirty="0"/>
                <a:t> We have run loop all over the layer to stop them from updating during the first training process.</a:t>
              </a:r>
            </a:p>
            <a:p>
              <a:pPr algn="ctr" defTabSz="2266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2000" dirty="0"/>
            </a:p>
            <a:p>
              <a:pPr algn="ctr" defTabSz="2266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2000" dirty="0"/>
            </a:p>
            <a:p>
              <a:pPr marL="0" lvl="0" indent="0" algn="ctr" defTabSz="2266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IN" sz="1200" kern="1200" dirty="0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BF1CCD05-816E-4AF3-955F-FB690346CAF7}"/>
              </a:ext>
            </a:extLst>
          </p:cNvPr>
          <p:cNvSpPr txBox="1"/>
          <p:nvPr/>
        </p:nvSpPr>
        <p:spPr>
          <a:xfrm>
            <a:off x="1102936" y="4446761"/>
            <a:ext cx="233965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Keras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NumPy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MobileNet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Sklearn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OpenCV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imutils</a:t>
            </a:r>
            <a:endParaRPr lang="en-IN" sz="240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4753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4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4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1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1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6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  <a:alpha val="93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 descr="Head with gears">
            <a:extLst>
              <a:ext uri="{FF2B5EF4-FFF2-40B4-BE49-F238E27FC236}">
                <a16:creationId xmlns:a16="http://schemas.microsoft.com/office/drawing/2014/main" id="{809C33BC-5A7E-4F16-BF39-7348F5D049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19450" y="723900"/>
            <a:ext cx="914400" cy="914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D18A197-3EE9-4AD0-B32E-8F11B533B0F6}"/>
              </a:ext>
            </a:extLst>
          </p:cNvPr>
          <p:cNvSpPr txBox="1"/>
          <p:nvPr/>
        </p:nvSpPr>
        <p:spPr>
          <a:xfrm>
            <a:off x="4200525" y="723900"/>
            <a:ext cx="40862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 training</a:t>
            </a:r>
            <a:endParaRPr lang="en-IN" sz="4000" b="1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2E99987-7679-4649-BBE0-DB8E1BD5B754}"/>
              </a:ext>
            </a:extLst>
          </p:cNvPr>
          <p:cNvCxnSpPr>
            <a:cxnSpLocks/>
          </p:cNvCxnSpPr>
          <p:nvPr/>
        </p:nvCxnSpPr>
        <p:spPr>
          <a:xfrm flipV="1">
            <a:off x="4133850" y="1457821"/>
            <a:ext cx="4152900" cy="1"/>
          </a:xfrm>
          <a:prstGeom prst="line">
            <a:avLst/>
          </a:prstGeom>
          <a:ln w="5715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CFC0ACA5-CC29-48DF-8F76-D32FCF5D0F7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36438257"/>
              </p:ext>
            </p:extLst>
          </p:nvPr>
        </p:nvGraphicFramePr>
        <p:xfrm>
          <a:off x="6442076" y="2058393"/>
          <a:ext cx="5254624" cy="22807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pSp>
        <p:nvGrpSpPr>
          <p:cNvPr id="11" name="Group 10">
            <a:extLst>
              <a:ext uri="{FF2B5EF4-FFF2-40B4-BE49-F238E27FC236}">
                <a16:creationId xmlns:a16="http://schemas.microsoft.com/office/drawing/2014/main" id="{8A9B58DC-93D5-4D73-A295-9E12943BA2F5}"/>
              </a:ext>
            </a:extLst>
          </p:cNvPr>
          <p:cNvGrpSpPr/>
          <p:nvPr/>
        </p:nvGrpSpPr>
        <p:grpSpPr>
          <a:xfrm>
            <a:off x="6442076" y="4437001"/>
            <a:ext cx="5249492" cy="727197"/>
            <a:chOff x="2565" y="1551993"/>
            <a:chExt cx="5249492" cy="727197"/>
          </a:xfrm>
          <a:scene3d>
            <a:camera prst="orthographicFront"/>
            <a:lightRig rig="threePt" dir="t">
              <a:rot lat="0" lon="0" rev="7500000"/>
            </a:lightRig>
          </a:scene3d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A3F0488C-6593-4F72-B1F0-3053C28E16C9}"/>
                </a:ext>
              </a:extLst>
            </p:cNvPr>
            <p:cNvSpPr/>
            <p:nvPr/>
          </p:nvSpPr>
          <p:spPr>
            <a:xfrm>
              <a:off x="2565" y="1551993"/>
              <a:ext cx="5249492" cy="727197"/>
            </a:xfrm>
            <a:prstGeom prst="roundRect">
              <a:avLst>
                <a:gd name="adj" fmla="val 10000"/>
              </a:avLst>
            </a:prstGeom>
            <a:sp3d prstMaterial="plastic">
              <a:bevelT w="127000" h="25400" prst="relaxedInset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" name="Rectangle: Rounded Corners 4">
              <a:extLst>
                <a:ext uri="{FF2B5EF4-FFF2-40B4-BE49-F238E27FC236}">
                  <a16:creationId xmlns:a16="http://schemas.microsoft.com/office/drawing/2014/main" id="{B930E199-EC40-460D-B867-0CBDA2456C31}"/>
                </a:ext>
              </a:extLst>
            </p:cNvPr>
            <p:cNvSpPr txBox="1"/>
            <p:nvPr/>
          </p:nvSpPr>
          <p:spPr>
            <a:xfrm>
              <a:off x="23864" y="1573292"/>
              <a:ext cx="5206894" cy="684599"/>
            </a:xfrm>
            <a:prstGeom prst="rect">
              <a:avLst/>
            </a:prstGeom>
            <a:solidFill>
              <a:srgbClr val="7030A0"/>
            </a:solidFill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2870" tIns="102870" rIns="102870" bIns="102870" numCol="1" spcCol="1270" anchor="ctr" anchorCtr="0">
              <a:noAutofit/>
            </a:bodyPr>
            <a:lstStyle/>
            <a:p>
              <a:pPr marL="0" lvl="0" indent="0" algn="ctr" defTabSz="1200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700" dirty="0"/>
                <a:t>Output</a:t>
              </a:r>
              <a:endParaRPr lang="en-IN" sz="2700" kern="1200" dirty="0"/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4D24F031-DCC3-49F9-ACD9-25DC1A9BCAE9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10"/>
          <a:stretch/>
        </p:blipFill>
        <p:spPr>
          <a:xfrm>
            <a:off x="291532" y="2232238"/>
            <a:ext cx="4795813" cy="2393523"/>
          </a:xfrm>
          <a:prstGeom prst="rect">
            <a:avLst/>
          </a:prstGeom>
        </p:spPr>
      </p:pic>
      <p:sp>
        <p:nvSpPr>
          <p:cNvPr id="16" name="Arrow: Up 15">
            <a:extLst>
              <a:ext uri="{FF2B5EF4-FFF2-40B4-BE49-F238E27FC236}">
                <a16:creationId xmlns:a16="http://schemas.microsoft.com/office/drawing/2014/main" id="{0A8E456B-51A2-4632-9858-6BF3C61BC367}"/>
              </a:ext>
            </a:extLst>
          </p:cNvPr>
          <p:cNvSpPr/>
          <p:nvPr/>
        </p:nvSpPr>
        <p:spPr>
          <a:xfrm rot="4242634">
            <a:off x="5549092" y="1915429"/>
            <a:ext cx="466725" cy="1052585"/>
          </a:xfrm>
          <a:prstGeom prst="up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Arrow: Up 16">
            <a:extLst>
              <a:ext uri="{FF2B5EF4-FFF2-40B4-BE49-F238E27FC236}">
                <a16:creationId xmlns:a16="http://schemas.microsoft.com/office/drawing/2014/main" id="{D9830A16-904B-40A7-9347-E1A84FBA1945}"/>
              </a:ext>
            </a:extLst>
          </p:cNvPr>
          <p:cNvSpPr/>
          <p:nvPr/>
        </p:nvSpPr>
        <p:spPr>
          <a:xfrm rot="5400000">
            <a:off x="5549092" y="2672452"/>
            <a:ext cx="466725" cy="1052585"/>
          </a:xfrm>
          <a:prstGeom prst="upArrow">
            <a:avLst/>
          </a:prstGeom>
          <a:solidFill>
            <a:srgbClr val="92D05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8" name="Arrow: Up 17">
            <a:extLst>
              <a:ext uri="{FF2B5EF4-FFF2-40B4-BE49-F238E27FC236}">
                <a16:creationId xmlns:a16="http://schemas.microsoft.com/office/drawing/2014/main" id="{C3B6F05C-1999-425E-A55E-377E6B70F00B}"/>
              </a:ext>
            </a:extLst>
          </p:cNvPr>
          <p:cNvSpPr/>
          <p:nvPr/>
        </p:nvSpPr>
        <p:spPr>
          <a:xfrm rot="6418958">
            <a:off x="5561147" y="3299931"/>
            <a:ext cx="466725" cy="1052585"/>
          </a:xfrm>
          <a:prstGeom prst="up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Arrow: Up 18">
            <a:extLst>
              <a:ext uri="{FF2B5EF4-FFF2-40B4-BE49-F238E27FC236}">
                <a16:creationId xmlns:a16="http://schemas.microsoft.com/office/drawing/2014/main" id="{E62C64CF-EC02-4801-88E0-42E980B20E8A}"/>
              </a:ext>
            </a:extLst>
          </p:cNvPr>
          <p:cNvSpPr/>
          <p:nvPr/>
        </p:nvSpPr>
        <p:spPr>
          <a:xfrm rot="7278708">
            <a:off x="5549092" y="3932006"/>
            <a:ext cx="466725" cy="1052585"/>
          </a:xfrm>
          <a:prstGeom prst="upArrow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06810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35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4.81481E-6 L -0.47982 0.003 " pathEditMode="relative" rAng="0" ptsTypes="AA">
                                      <p:cBhvr>
                                        <p:cTn id="52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997" y="139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016 -0.00671 L -0.47956 0.00417 " pathEditMode="relative" rAng="0" ptsTypes="AA">
                                      <p:cBhvr>
                                        <p:cTn id="54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492" y="53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0" grpId="0">
        <p:bldAsOne/>
      </p:bldGraphic>
      <p:bldGraphic spid="10" grpId="1">
        <p:bldAsOne/>
      </p:bldGraphic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  <a:alpha val="93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 descr="Head with gears">
            <a:extLst>
              <a:ext uri="{FF2B5EF4-FFF2-40B4-BE49-F238E27FC236}">
                <a16:creationId xmlns:a16="http://schemas.microsoft.com/office/drawing/2014/main" id="{809C33BC-5A7E-4F16-BF39-7348F5D049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19450" y="723900"/>
            <a:ext cx="914400" cy="914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D18A197-3EE9-4AD0-B32E-8F11B533B0F6}"/>
              </a:ext>
            </a:extLst>
          </p:cNvPr>
          <p:cNvSpPr txBox="1"/>
          <p:nvPr/>
        </p:nvSpPr>
        <p:spPr>
          <a:xfrm>
            <a:off x="4200525" y="723900"/>
            <a:ext cx="40862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 training</a:t>
            </a:r>
            <a:endParaRPr lang="en-IN" sz="4000" b="1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2E99987-7679-4649-BBE0-DB8E1BD5B754}"/>
              </a:ext>
            </a:extLst>
          </p:cNvPr>
          <p:cNvCxnSpPr>
            <a:cxnSpLocks/>
          </p:cNvCxnSpPr>
          <p:nvPr/>
        </p:nvCxnSpPr>
        <p:spPr>
          <a:xfrm flipV="1">
            <a:off x="4133850" y="1457821"/>
            <a:ext cx="4152900" cy="1"/>
          </a:xfrm>
          <a:prstGeom prst="line">
            <a:avLst/>
          </a:prstGeom>
          <a:ln w="5715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9892FBE9-12F4-456A-9411-FA437DEF1D98}"/>
              </a:ext>
            </a:extLst>
          </p:cNvPr>
          <p:cNvSpPr/>
          <p:nvPr/>
        </p:nvSpPr>
        <p:spPr>
          <a:xfrm>
            <a:off x="532005" y="2145620"/>
            <a:ext cx="5204189" cy="635637"/>
          </a:xfrm>
          <a:custGeom>
            <a:avLst/>
            <a:gdLst>
              <a:gd name="connsiteX0" fmla="*/ 0 w 5204189"/>
              <a:gd name="connsiteY0" fmla="*/ 63564 h 635635"/>
              <a:gd name="connsiteX1" fmla="*/ 63564 w 5204189"/>
              <a:gd name="connsiteY1" fmla="*/ 0 h 635635"/>
              <a:gd name="connsiteX2" fmla="*/ 5140626 w 5204189"/>
              <a:gd name="connsiteY2" fmla="*/ 0 h 635635"/>
              <a:gd name="connsiteX3" fmla="*/ 5204190 w 5204189"/>
              <a:gd name="connsiteY3" fmla="*/ 63564 h 635635"/>
              <a:gd name="connsiteX4" fmla="*/ 5204189 w 5204189"/>
              <a:gd name="connsiteY4" fmla="*/ 572072 h 635635"/>
              <a:gd name="connsiteX5" fmla="*/ 5140625 w 5204189"/>
              <a:gd name="connsiteY5" fmla="*/ 635636 h 635635"/>
              <a:gd name="connsiteX6" fmla="*/ 63564 w 5204189"/>
              <a:gd name="connsiteY6" fmla="*/ 635635 h 635635"/>
              <a:gd name="connsiteX7" fmla="*/ 0 w 5204189"/>
              <a:gd name="connsiteY7" fmla="*/ 572071 h 635635"/>
              <a:gd name="connsiteX8" fmla="*/ 0 w 5204189"/>
              <a:gd name="connsiteY8" fmla="*/ 63564 h 635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204189" h="635635">
                <a:moveTo>
                  <a:pt x="5204189" y="63565"/>
                </a:moveTo>
                <a:cubicBezTo>
                  <a:pt x="5204189" y="28460"/>
                  <a:pt x="5175730" y="1"/>
                  <a:pt x="5140625" y="1"/>
                </a:cubicBezTo>
                <a:lnTo>
                  <a:pt x="63563" y="1"/>
                </a:lnTo>
                <a:cubicBezTo>
                  <a:pt x="28458" y="1"/>
                  <a:pt x="-1" y="28460"/>
                  <a:pt x="-1" y="63565"/>
                </a:cubicBezTo>
                <a:cubicBezTo>
                  <a:pt x="-1" y="233067"/>
                  <a:pt x="0" y="402569"/>
                  <a:pt x="0" y="572071"/>
                </a:cubicBezTo>
                <a:cubicBezTo>
                  <a:pt x="0" y="607176"/>
                  <a:pt x="28459" y="635635"/>
                  <a:pt x="63564" y="635635"/>
                </a:cubicBezTo>
                <a:lnTo>
                  <a:pt x="5140625" y="635634"/>
                </a:lnTo>
                <a:cubicBezTo>
                  <a:pt x="5175730" y="635634"/>
                  <a:pt x="5204189" y="607175"/>
                  <a:pt x="5204189" y="572070"/>
                </a:cubicBezTo>
                <a:lnTo>
                  <a:pt x="5204189" y="63565"/>
                </a:lnTo>
                <a:close/>
              </a:path>
            </a:pathLst>
          </a:custGeom>
          <a:scene3d>
            <a:camera prst="orthographicFront"/>
            <a:lightRig rig="threePt" dir="t">
              <a:rot lat="0" lon="0" rev="7500000"/>
            </a:lightRig>
          </a:scene3d>
          <a:sp3d prstMaterial="plastic">
            <a:bevelT w="127000" h="25400" prst="relaxedInset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4">
              <a:hueOff val="0"/>
              <a:satOff val="0"/>
              <a:lumOff val="0"/>
              <a:alphaOff val="0"/>
            </a:schemeClr>
          </a:fillRef>
          <a:effectRef idx="2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1487" tIns="121488" rIns="121487" bIns="121488" numCol="1" spcCol="1270" anchor="ctr" anchorCtr="0">
            <a:noAutofit/>
          </a:bodyPr>
          <a:lstStyle/>
          <a:p>
            <a:pPr marL="0" lvl="0" indent="0" algn="ctr" defTabSz="1200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700" kern="1200" dirty="0"/>
              <a:t>MobileNet</a:t>
            </a:r>
            <a:endParaRPr lang="en-IN" sz="2700" kern="1200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589F9B2-4AEC-4BFB-B5BC-8F31F02F0766}"/>
              </a:ext>
            </a:extLst>
          </p:cNvPr>
          <p:cNvSpPr/>
          <p:nvPr/>
        </p:nvSpPr>
        <p:spPr>
          <a:xfrm>
            <a:off x="508001" y="2922716"/>
            <a:ext cx="5249492" cy="727197"/>
          </a:xfrm>
          <a:custGeom>
            <a:avLst/>
            <a:gdLst>
              <a:gd name="connsiteX0" fmla="*/ 0 w 5249492"/>
              <a:gd name="connsiteY0" fmla="*/ 72720 h 727197"/>
              <a:gd name="connsiteX1" fmla="*/ 72720 w 5249492"/>
              <a:gd name="connsiteY1" fmla="*/ 0 h 727197"/>
              <a:gd name="connsiteX2" fmla="*/ 5176772 w 5249492"/>
              <a:gd name="connsiteY2" fmla="*/ 0 h 727197"/>
              <a:gd name="connsiteX3" fmla="*/ 5249492 w 5249492"/>
              <a:gd name="connsiteY3" fmla="*/ 72720 h 727197"/>
              <a:gd name="connsiteX4" fmla="*/ 5249492 w 5249492"/>
              <a:gd name="connsiteY4" fmla="*/ 654477 h 727197"/>
              <a:gd name="connsiteX5" fmla="*/ 5176772 w 5249492"/>
              <a:gd name="connsiteY5" fmla="*/ 727197 h 727197"/>
              <a:gd name="connsiteX6" fmla="*/ 72720 w 5249492"/>
              <a:gd name="connsiteY6" fmla="*/ 727197 h 727197"/>
              <a:gd name="connsiteX7" fmla="*/ 0 w 5249492"/>
              <a:gd name="connsiteY7" fmla="*/ 654477 h 727197"/>
              <a:gd name="connsiteX8" fmla="*/ 0 w 5249492"/>
              <a:gd name="connsiteY8" fmla="*/ 72720 h 727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249492" h="727197">
                <a:moveTo>
                  <a:pt x="0" y="72720"/>
                </a:moveTo>
                <a:cubicBezTo>
                  <a:pt x="0" y="32558"/>
                  <a:pt x="32558" y="0"/>
                  <a:pt x="72720" y="0"/>
                </a:cubicBezTo>
                <a:lnTo>
                  <a:pt x="5176772" y="0"/>
                </a:lnTo>
                <a:cubicBezTo>
                  <a:pt x="5216934" y="0"/>
                  <a:pt x="5249492" y="32558"/>
                  <a:pt x="5249492" y="72720"/>
                </a:cubicBezTo>
                <a:lnTo>
                  <a:pt x="5249492" y="654477"/>
                </a:lnTo>
                <a:cubicBezTo>
                  <a:pt x="5249492" y="694639"/>
                  <a:pt x="5216934" y="727197"/>
                  <a:pt x="5176772" y="727197"/>
                </a:cubicBezTo>
                <a:lnTo>
                  <a:pt x="72720" y="727197"/>
                </a:lnTo>
                <a:cubicBezTo>
                  <a:pt x="32558" y="727197"/>
                  <a:pt x="0" y="694639"/>
                  <a:pt x="0" y="654477"/>
                </a:cubicBezTo>
                <a:lnTo>
                  <a:pt x="0" y="72720"/>
                </a:lnTo>
                <a:close/>
              </a:path>
            </a:pathLst>
          </a:custGeom>
          <a:scene3d>
            <a:camera prst="orthographicFront"/>
            <a:lightRig rig="threePt" dir="t">
              <a:rot lat="0" lon="0" rev="7500000"/>
            </a:lightRig>
          </a:scene3d>
          <a:sp3d prstMaterial="plastic">
            <a:bevelT w="127000" h="25400" prst="relaxedInset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6">
              <a:hueOff val="0"/>
              <a:satOff val="0"/>
              <a:lumOff val="0"/>
              <a:alphaOff val="0"/>
            </a:schemeClr>
          </a:fillRef>
          <a:effectRef idx="2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4169" tIns="124169" rIns="124169" bIns="124169" numCol="1" spcCol="1270" anchor="ctr" anchorCtr="0">
            <a:noAutofit/>
          </a:bodyPr>
          <a:lstStyle/>
          <a:p>
            <a:pPr marL="0" lvl="0" indent="0" algn="ctr" defTabSz="1200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700" kern="1200" dirty="0"/>
              <a:t>AveragePooling</a:t>
            </a:r>
            <a:endParaRPr lang="en-IN" sz="2700" kern="120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B943BFC-8349-409A-A629-423F249B9AF8}"/>
              </a:ext>
            </a:extLst>
          </p:cNvPr>
          <p:cNvSpPr/>
          <p:nvPr/>
        </p:nvSpPr>
        <p:spPr>
          <a:xfrm>
            <a:off x="508001" y="3743737"/>
            <a:ext cx="5249492" cy="727197"/>
          </a:xfrm>
          <a:custGeom>
            <a:avLst/>
            <a:gdLst>
              <a:gd name="connsiteX0" fmla="*/ 0 w 5249492"/>
              <a:gd name="connsiteY0" fmla="*/ 72720 h 727197"/>
              <a:gd name="connsiteX1" fmla="*/ 72720 w 5249492"/>
              <a:gd name="connsiteY1" fmla="*/ 0 h 727197"/>
              <a:gd name="connsiteX2" fmla="*/ 5176772 w 5249492"/>
              <a:gd name="connsiteY2" fmla="*/ 0 h 727197"/>
              <a:gd name="connsiteX3" fmla="*/ 5249492 w 5249492"/>
              <a:gd name="connsiteY3" fmla="*/ 72720 h 727197"/>
              <a:gd name="connsiteX4" fmla="*/ 5249492 w 5249492"/>
              <a:gd name="connsiteY4" fmla="*/ 654477 h 727197"/>
              <a:gd name="connsiteX5" fmla="*/ 5176772 w 5249492"/>
              <a:gd name="connsiteY5" fmla="*/ 727197 h 727197"/>
              <a:gd name="connsiteX6" fmla="*/ 72720 w 5249492"/>
              <a:gd name="connsiteY6" fmla="*/ 727197 h 727197"/>
              <a:gd name="connsiteX7" fmla="*/ 0 w 5249492"/>
              <a:gd name="connsiteY7" fmla="*/ 654477 h 727197"/>
              <a:gd name="connsiteX8" fmla="*/ 0 w 5249492"/>
              <a:gd name="connsiteY8" fmla="*/ 72720 h 727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249492" h="727197">
                <a:moveTo>
                  <a:pt x="0" y="72720"/>
                </a:moveTo>
                <a:cubicBezTo>
                  <a:pt x="0" y="32558"/>
                  <a:pt x="32558" y="0"/>
                  <a:pt x="72720" y="0"/>
                </a:cubicBezTo>
                <a:lnTo>
                  <a:pt x="5176772" y="0"/>
                </a:lnTo>
                <a:cubicBezTo>
                  <a:pt x="5216934" y="0"/>
                  <a:pt x="5249492" y="32558"/>
                  <a:pt x="5249492" y="72720"/>
                </a:cubicBezTo>
                <a:lnTo>
                  <a:pt x="5249492" y="654477"/>
                </a:lnTo>
                <a:cubicBezTo>
                  <a:pt x="5249492" y="694639"/>
                  <a:pt x="5216934" y="727197"/>
                  <a:pt x="5176772" y="727197"/>
                </a:cubicBezTo>
                <a:lnTo>
                  <a:pt x="72720" y="727197"/>
                </a:lnTo>
                <a:cubicBezTo>
                  <a:pt x="32558" y="727197"/>
                  <a:pt x="0" y="694639"/>
                  <a:pt x="0" y="654477"/>
                </a:cubicBezTo>
                <a:lnTo>
                  <a:pt x="0" y="72720"/>
                </a:lnTo>
                <a:close/>
              </a:path>
            </a:pathLst>
          </a:custGeom>
          <a:scene3d>
            <a:camera prst="orthographicFront"/>
            <a:lightRig rig="threePt" dir="t">
              <a:rot lat="0" lon="0" rev="7500000"/>
            </a:lightRig>
          </a:scene3d>
          <a:sp3d prstMaterial="plastic">
            <a:bevelT w="127000" h="25400" prst="relaxedInset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4169" tIns="124169" rIns="124169" bIns="124169" numCol="1" spcCol="1270" anchor="ctr" anchorCtr="0">
            <a:noAutofit/>
          </a:bodyPr>
          <a:lstStyle/>
          <a:p>
            <a:pPr marL="0" lvl="0" indent="0" algn="ctr" defTabSz="1200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700" kern="1200" dirty="0"/>
              <a:t>Relu</a:t>
            </a:r>
            <a:endParaRPr lang="en-IN" sz="2700" kern="120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A9B58DC-93D5-4D73-A295-9E12943BA2F5}"/>
              </a:ext>
            </a:extLst>
          </p:cNvPr>
          <p:cNvGrpSpPr/>
          <p:nvPr/>
        </p:nvGrpSpPr>
        <p:grpSpPr>
          <a:xfrm>
            <a:off x="508001" y="4570351"/>
            <a:ext cx="5249492" cy="727197"/>
            <a:chOff x="2565" y="1551993"/>
            <a:chExt cx="5249492" cy="727197"/>
          </a:xfrm>
          <a:scene3d>
            <a:camera prst="orthographicFront"/>
            <a:lightRig rig="threePt" dir="t">
              <a:rot lat="0" lon="0" rev="7500000"/>
            </a:lightRig>
          </a:scene3d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A3F0488C-6593-4F72-B1F0-3053C28E16C9}"/>
                </a:ext>
              </a:extLst>
            </p:cNvPr>
            <p:cNvSpPr/>
            <p:nvPr/>
          </p:nvSpPr>
          <p:spPr>
            <a:xfrm>
              <a:off x="2565" y="1551993"/>
              <a:ext cx="5249492" cy="727197"/>
            </a:xfrm>
            <a:prstGeom prst="roundRect">
              <a:avLst>
                <a:gd name="adj" fmla="val 10000"/>
              </a:avLst>
            </a:prstGeom>
            <a:sp3d prstMaterial="plastic">
              <a:bevelT w="127000" h="25400" prst="relaxedInset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" name="Rectangle: Rounded Corners 4">
              <a:extLst>
                <a:ext uri="{FF2B5EF4-FFF2-40B4-BE49-F238E27FC236}">
                  <a16:creationId xmlns:a16="http://schemas.microsoft.com/office/drawing/2014/main" id="{B930E199-EC40-460D-B867-0CBDA2456C31}"/>
                </a:ext>
              </a:extLst>
            </p:cNvPr>
            <p:cNvSpPr txBox="1"/>
            <p:nvPr/>
          </p:nvSpPr>
          <p:spPr>
            <a:xfrm>
              <a:off x="23864" y="1573292"/>
              <a:ext cx="5206894" cy="684599"/>
            </a:xfrm>
            <a:prstGeom prst="rect">
              <a:avLst/>
            </a:prstGeom>
            <a:solidFill>
              <a:srgbClr val="7030A0"/>
            </a:solidFill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2870" tIns="102870" rIns="102870" bIns="102870" numCol="1" spcCol="1270" anchor="ctr" anchorCtr="0">
              <a:noAutofit/>
            </a:bodyPr>
            <a:lstStyle/>
            <a:p>
              <a:pPr marL="0" lvl="0" indent="0" algn="ctr" defTabSz="1200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700" dirty="0"/>
                <a:t>Output</a:t>
              </a:r>
              <a:endParaRPr lang="en-IN" sz="2700" kern="1200" dirty="0"/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535D0D5D-93F6-41F2-A158-14ED04A0F3A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63" t="5193" r="44460" b="-5193"/>
          <a:stretch/>
        </p:blipFill>
        <p:spPr>
          <a:xfrm>
            <a:off x="6602219" y="2907375"/>
            <a:ext cx="4970655" cy="3572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116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7.40741E-7 L 0.44297 -0.0608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148" y="-30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  <a:alpha val="93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 descr="Head with gears">
            <a:extLst>
              <a:ext uri="{FF2B5EF4-FFF2-40B4-BE49-F238E27FC236}">
                <a16:creationId xmlns:a16="http://schemas.microsoft.com/office/drawing/2014/main" id="{809C33BC-5A7E-4F16-BF39-7348F5D049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19450" y="723900"/>
            <a:ext cx="914400" cy="914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D18A197-3EE9-4AD0-B32E-8F11B533B0F6}"/>
              </a:ext>
            </a:extLst>
          </p:cNvPr>
          <p:cNvSpPr txBox="1"/>
          <p:nvPr/>
        </p:nvSpPr>
        <p:spPr>
          <a:xfrm>
            <a:off x="4200525" y="723900"/>
            <a:ext cx="40862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 training</a:t>
            </a:r>
            <a:endParaRPr lang="en-IN" sz="4000" b="1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2E99987-7679-4649-BBE0-DB8E1BD5B754}"/>
              </a:ext>
            </a:extLst>
          </p:cNvPr>
          <p:cNvCxnSpPr>
            <a:cxnSpLocks/>
          </p:cNvCxnSpPr>
          <p:nvPr/>
        </p:nvCxnSpPr>
        <p:spPr>
          <a:xfrm flipV="1">
            <a:off x="4133850" y="1457821"/>
            <a:ext cx="4152900" cy="1"/>
          </a:xfrm>
          <a:prstGeom prst="line">
            <a:avLst/>
          </a:prstGeom>
          <a:ln w="5715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24578C3E-9D68-4EAF-9CE6-60FF4B9BCAC6}"/>
              </a:ext>
            </a:extLst>
          </p:cNvPr>
          <p:cNvSpPr/>
          <p:nvPr/>
        </p:nvSpPr>
        <p:spPr>
          <a:xfrm>
            <a:off x="508020" y="2210350"/>
            <a:ext cx="5204189" cy="635637"/>
          </a:xfrm>
          <a:custGeom>
            <a:avLst/>
            <a:gdLst>
              <a:gd name="connsiteX0" fmla="*/ 0 w 5204189"/>
              <a:gd name="connsiteY0" fmla="*/ 63564 h 635635"/>
              <a:gd name="connsiteX1" fmla="*/ 63564 w 5204189"/>
              <a:gd name="connsiteY1" fmla="*/ 0 h 635635"/>
              <a:gd name="connsiteX2" fmla="*/ 5140626 w 5204189"/>
              <a:gd name="connsiteY2" fmla="*/ 0 h 635635"/>
              <a:gd name="connsiteX3" fmla="*/ 5204190 w 5204189"/>
              <a:gd name="connsiteY3" fmla="*/ 63564 h 635635"/>
              <a:gd name="connsiteX4" fmla="*/ 5204189 w 5204189"/>
              <a:gd name="connsiteY4" fmla="*/ 572072 h 635635"/>
              <a:gd name="connsiteX5" fmla="*/ 5140625 w 5204189"/>
              <a:gd name="connsiteY5" fmla="*/ 635636 h 635635"/>
              <a:gd name="connsiteX6" fmla="*/ 63564 w 5204189"/>
              <a:gd name="connsiteY6" fmla="*/ 635635 h 635635"/>
              <a:gd name="connsiteX7" fmla="*/ 0 w 5204189"/>
              <a:gd name="connsiteY7" fmla="*/ 572071 h 635635"/>
              <a:gd name="connsiteX8" fmla="*/ 0 w 5204189"/>
              <a:gd name="connsiteY8" fmla="*/ 63564 h 635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204189" h="635635">
                <a:moveTo>
                  <a:pt x="5204189" y="63565"/>
                </a:moveTo>
                <a:cubicBezTo>
                  <a:pt x="5204189" y="28460"/>
                  <a:pt x="5175730" y="1"/>
                  <a:pt x="5140625" y="1"/>
                </a:cubicBezTo>
                <a:lnTo>
                  <a:pt x="63563" y="1"/>
                </a:lnTo>
                <a:cubicBezTo>
                  <a:pt x="28458" y="1"/>
                  <a:pt x="-1" y="28460"/>
                  <a:pt x="-1" y="63565"/>
                </a:cubicBezTo>
                <a:cubicBezTo>
                  <a:pt x="-1" y="233067"/>
                  <a:pt x="0" y="402569"/>
                  <a:pt x="0" y="572071"/>
                </a:cubicBezTo>
                <a:cubicBezTo>
                  <a:pt x="0" y="607176"/>
                  <a:pt x="28459" y="635635"/>
                  <a:pt x="63564" y="635635"/>
                </a:cubicBezTo>
                <a:lnTo>
                  <a:pt x="5140625" y="635634"/>
                </a:lnTo>
                <a:cubicBezTo>
                  <a:pt x="5175730" y="635634"/>
                  <a:pt x="5204189" y="607175"/>
                  <a:pt x="5204189" y="572070"/>
                </a:cubicBezTo>
                <a:lnTo>
                  <a:pt x="5204189" y="63565"/>
                </a:lnTo>
                <a:close/>
              </a:path>
            </a:pathLst>
          </a:custGeom>
          <a:scene3d>
            <a:camera prst="orthographicFront"/>
            <a:lightRig rig="threePt" dir="t">
              <a:rot lat="0" lon="0" rev="7500000"/>
            </a:lightRig>
          </a:scene3d>
          <a:sp3d prstMaterial="plastic">
            <a:bevelT w="127000" h="25400" prst="relaxedInset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4">
              <a:hueOff val="0"/>
              <a:satOff val="0"/>
              <a:lumOff val="0"/>
              <a:alphaOff val="0"/>
            </a:schemeClr>
          </a:fillRef>
          <a:effectRef idx="2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1487" tIns="121488" rIns="121487" bIns="121488" numCol="1" spcCol="1270" anchor="ctr" anchorCtr="0">
            <a:noAutofit/>
          </a:bodyPr>
          <a:lstStyle/>
          <a:p>
            <a:pPr marL="0" lvl="0" indent="0" algn="ctr" defTabSz="1200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700" kern="1200" dirty="0"/>
              <a:t>MobileNet</a:t>
            </a:r>
            <a:endParaRPr lang="en-IN" sz="2700" kern="1200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2376109-E431-46BF-A882-6CADC261F0B4}"/>
              </a:ext>
            </a:extLst>
          </p:cNvPr>
          <p:cNvSpPr/>
          <p:nvPr/>
        </p:nvSpPr>
        <p:spPr>
          <a:xfrm>
            <a:off x="510566" y="2928405"/>
            <a:ext cx="5249492" cy="727197"/>
          </a:xfrm>
          <a:custGeom>
            <a:avLst/>
            <a:gdLst>
              <a:gd name="connsiteX0" fmla="*/ 0 w 5249492"/>
              <a:gd name="connsiteY0" fmla="*/ 72720 h 727197"/>
              <a:gd name="connsiteX1" fmla="*/ 72720 w 5249492"/>
              <a:gd name="connsiteY1" fmla="*/ 0 h 727197"/>
              <a:gd name="connsiteX2" fmla="*/ 5176772 w 5249492"/>
              <a:gd name="connsiteY2" fmla="*/ 0 h 727197"/>
              <a:gd name="connsiteX3" fmla="*/ 5249492 w 5249492"/>
              <a:gd name="connsiteY3" fmla="*/ 72720 h 727197"/>
              <a:gd name="connsiteX4" fmla="*/ 5249492 w 5249492"/>
              <a:gd name="connsiteY4" fmla="*/ 654477 h 727197"/>
              <a:gd name="connsiteX5" fmla="*/ 5176772 w 5249492"/>
              <a:gd name="connsiteY5" fmla="*/ 727197 h 727197"/>
              <a:gd name="connsiteX6" fmla="*/ 72720 w 5249492"/>
              <a:gd name="connsiteY6" fmla="*/ 727197 h 727197"/>
              <a:gd name="connsiteX7" fmla="*/ 0 w 5249492"/>
              <a:gd name="connsiteY7" fmla="*/ 654477 h 727197"/>
              <a:gd name="connsiteX8" fmla="*/ 0 w 5249492"/>
              <a:gd name="connsiteY8" fmla="*/ 72720 h 727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249492" h="727197">
                <a:moveTo>
                  <a:pt x="0" y="72720"/>
                </a:moveTo>
                <a:cubicBezTo>
                  <a:pt x="0" y="32558"/>
                  <a:pt x="32558" y="0"/>
                  <a:pt x="72720" y="0"/>
                </a:cubicBezTo>
                <a:lnTo>
                  <a:pt x="5176772" y="0"/>
                </a:lnTo>
                <a:cubicBezTo>
                  <a:pt x="5216934" y="0"/>
                  <a:pt x="5249492" y="32558"/>
                  <a:pt x="5249492" y="72720"/>
                </a:cubicBezTo>
                <a:lnTo>
                  <a:pt x="5249492" y="654477"/>
                </a:lnTo>
                <a:cubicBezTo>
                  <a:pt x="5249492" y="694639"/>
                  <a:pt x="5216934" y="727197"/>
                  <a:pt x="5176772" y="727197"/>
                </a:cubicBezTo>
                <a:lnTo>
                  <a:pt x="72720" y="727197"/>
                </a:lnTo>
                <a:cubicBezTo>
                  <a:pt x="32558" y="727197"/>
                  <a:pt x="0" y="694639"/>
                  <a:pt x="0" y="654477"/>
                </a:cubicBezTo>
                <a:lnTo>
                  <a:pt x="0" y="72720"/>
                </a:lnTo>
                <a:close/>
              </a:path>
            </a:pathLst>
          </a:custGeom>
          <a:scene3d>
            <a:camera prst="orthographicFront"/>
            <a:lightRig rig="threePt" dir="t">
              <a:rot lat="0" lon="0" rev="7500000"/>
            </a:lightRig>
          </a:scene3d>
          <a:sp3d prstMaterial="plastic">
            <a:bevelT w="127000" h="25400" prst="relaxedInset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6">
              <a:hueOff val="0"/>
              <a:satOff val="0"/>
              <a:lumOff val="0"/>
              <a:alphaOff val="0"/>
            </a:schemeClr>
          </a:fillRef>
          <a:effectRef idx="2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4169" tIns="124169" rIns="124169" bIns="124169" numCol="1" spcCol="1270" anchor="ctr" anchorCtr="0">
            <a:noAutofit/>
          </a:bodyPr>
          <a:lstStyle/>
          <a:p>
            <a:pPr marL="0" lvl="0" indent="0" algn="ctr" defTabSz="1200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700" kern="1200" dirty="0"/>
              <a:t>AveragePooling</a:t>
            </a:r>
            <a:endParaRPr lang="en-IN" sz="2700" kern="120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8270F7BD-D4D1-4F14-9A5F-104B3A1B20DD}"/>
              </a:ext>
            </a:extLst>
          </p:cNvPr>
          <p:cNvSpPr/>
          <p:nvPr/>
        </p:nvSpPr>
        <p:spPr>
          <a:xfrm>
            <a:off x="508001" y="3750939"/>
            <a:ext cx="5249492" cy="727197"/>
          </a:xfrm>
          <a:custGeom>
            <a:avLst/>
            <a:gdLst>
              <a:gd name="connsiteX0" fmla="*/ 0 w 5249492"/>
              <a:gd name="connsiteY0" fmla="*/ 72720 h 727197"/>
              <a:gd name="connsiteX1" fmla="*/ 72720 w 5249492"/>
              <a:gd name="connsiteY1" fmla="*/ 0 h 727197"/>
              <a:gd name="connsiteX2" fmla="*/ 5176772 w 5249492"/>
              <a:gd name="connsiteY2" fmla="*/ 0 h 727197"/>
              <a:gd name="connsiteX3" fmla="*/ 5249492 w 5249492"/>
              <a:gd name="connsiteY3" fmla="*/ 72720 h 727197"/>
              <a:gd name="connsiteX4" fmla="*/ 5249492 w 5249492"/>
              <a:gd name="connsiteY4" fmla="*/ 654477 h 727197"/>
              <a:gd name="connsiteX5" fmla="*/ 5176772 w 5249492"/>
              <a:gd name="connsiteY5" fmla="*/ 727197 h 727197"/>
              <a:gd name="connsiteX6" fmla="*/ 72720 w 5249492"/>
              <a:gd name="connsiteY6" fmla="*/ 727197 h 727197"/>
              <a:gd name="connsiteX7" fmla="*/ 0 w 5249492"/>
              <a:gd name="connsiteY7" fmla="*/ 654477 h 727197"/>
              <a:gd name="connsiteX8" fmla="*/ 0 w 5249492"/>
              <a:gd name="connsiteY8" fmla="*/ 72720 h 727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249492" h="727197">
                <a:moveTo>
                  <a:pt x="0" y="72720"/>
                </a:moveTo>
                <a:cubicBezTo>
                  <a:pt x="0" y="32558"/>
                  <a:pt x="32558" y="0"/>
                  <a:pt x="72720" y="0"/>
                </a:cubicBezTo>
                <a:lnTo>
                  <a:pt x="5176772" y="0"/>
                </a:lnTo>
                <a:cubicBezTo>
                  <a:pt x="5216934" y="0"/>
                  <a:pt x="5249492" y="32558"/>
                  <a:pt x="5249492" y="72720"/>
                </a:cubicBezTo>
                <a:lnTo>
                  <a:pt x="5249492" y="654477"/>
                </a:lnTo>
                <a:cubicBezTo>
                  <a:pt x="5249492" y="694639"/>
                  <a:pt x="5216934" y="727197"/>
                  <a:pt x="5176772" y="727197"/>
                </a:cubicBezTo>
                <a:lnTo>
                  <a:pt x="72720" y="727197"/>
                </a:lnTo>
                <a:cubicBezTo>
                  <a:pt x="32558" y="727197"/>
                  <a:pt x="0" y="694639"/>
                  <a:pt x="0" y="654477"/>
                </a:cubicBezTo>
                <a:lnTo>
                  <a:pt x="0" y="72720"/>
                </a:lnTo>
                <a:close/>
              </a:path>
            </a:pathLst>
          </a:custGeom>
          <a:scene3d>
            <a:camera prst="orthographicFront"/>
            <a:lightRig rig="threePt" dir="t">
              <a:rot lat="0" lon="0" rev="7500000"/>
            </a:lightRig>
          </a:scene3d>
          <a:sp3d prstMaterial="plastic">
            <a:bevelT w="127000" h="25400" prst="relaxedInset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4169" tIns="124169" rIns="124169" bIns="124169" numCol="1" spcCol="1270" anchor="ctr" anchorCtr="0">
            <a:noAutofit/>
          </a:bodyPr>
          <a:lstStyle/>
          <a:p>
            <a:pPr marL="0" lvl="0" indent="0" algn="ctr" defTabSz="1200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700" kern="1200" dirty="0"/>
              <a:t>Relu</a:t>
            </a:r>
            <a:endParaRPr lang="en-IN" sz="2700" kern="120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A9B58DC-93D5-4D73-A295-9E12943BA2F5}"/>
              </a:ext>
            </a:extLst>
          </p:cNvPr>
          <p:cNvGrpSpPr/>
          <p:nvPr/>
        </p:nvGrpSpPr>
        <p:grpSpPr>
          <a:xfrm>
            <a:off x="508001" y="4570351"/>
            <a:ext cx="5249492" cy="727197"/>
            <a:chOff x="2565" y="1551993"/>
            <a:chExt cx="5249492" cy="727197"/>
          </a:xfrm>
          <a:scene3d>
            <a:camera prst="orthographicFront"/>
            <a:lightRig rig="threePt" dir="t">
              <a:rot lat="0" lon="0" rev="7500000"/>
            </a:lightRig>
          </a:scene3d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A3F0488C-6593-4F72-B1F0-3053C28E16C9}"/>
                </a:ext>
              </a:extLst>
            </p:cNvPr>
            <p:cNvSpPr/>
            <p:nvPr/>
          </p:nvSpPr>
          <p:spPr>
            <a:xfrm>
              <a:off x="2565" y="1551993"/>
              <a:ext cx="5249492" cy="727197"/>
            </a:xfrm>
            <a:prstGeom prst="roundRect">
              <a:avLst>
                <a:gd name="adj" fmla="val 10000"/>
              </a:avLst>
            </a:prstGeom>
            <a:sp3d prstMaterial="plastic">
              <a:bevelT w="127000" h="25400" prst="relaxedInset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" name="Rectangle: Rounded Corners 4">
              <a:extLst>
                <a:ext uri="{FF2B5EF4-FFF2-40B4-BE49-F238E27FC236}">
                  <a16:creationId xmlns:a16="http://schemas.microsoft.com/office/drawing/2014/main" id="{B930E199-EC40-460D-B867-0CBDA2456C31}"/>
                </a:ext>
              </a:extLst>
            </p:cNvPr>
            <p:cNvSpPr txBox="1"/>
            <p:nvPr/>
          </p:nvSpPr>
          <p:spPr>
            <a:xfrm>
              <a:off x="23864" y="1573292"/>
              <a:ext cx="5206894" cy="684599"/>
            </a:xfrm>
            <a:prstGeom prst="rect">
              <a:avLst/>
            </a:prstGeom>
            <a:solidFill>
              <a:srgbClr val="7030A0"/>
            </a:solidFill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2870" tIns="102870" rIns="102870" bIns="102870" numCol="1" spcCol="1270" anchor="ctr" anchorCtr="0">
              <a:noAutofit/>
            </a:bodyPr>
            <a:lstStyle/>
            <a:p>
              <a:pPr marL="0" lvl="0" indent="0" algn="ctr" defTabSz="1200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700" dirty="0"/>
                <a:t>Output</a:t>
              </a:r>
              <a:endParaRPr lang="en-IN" sz="2700" kern="1200" dirty="0"/>
            </a:p>
          </p:txBody>
        </p:sp>
      </p:grpSp>
      <p:pic>
        <p:nvPicPr>
          <p:cNvPr id="14" name="Picture 13" descr="A picture containing letter&#10;&#10;Description automatically generated">
            <a:extLst>
              <a:ext uri="{FF2B5EF4-FFF2-40B4-BE49-F238E27FC236}">
                <a16:creationId xmlns:a16="http://schemas.microsoft.com/office/drawing/2014/main" id="{87C778D5-6F44-44A8-AA9B-113E83760F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6043" y="3277576"/>
            <a:ext cx="5646657" cy="2666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166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2.59259E-6 L 0.47565 -0.1203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776" y="-60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  <a:alpha val="93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 descr="Head with gears">
            <a:extLst>
              <a:ext uri="{FF2B5EF4-FFF2-40B4-BE49-F238E27FC236}">
                <a16:creationId xmlns:a16="http://schemas.microsoft.com/office/drawing/2014/main" id="{809C33BC-5A7E-4F16-BF39-7348F5D049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19450" y="723900"/>
            <a:ext cx="914400" cy="914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D18A197-3EE9-4AD0-B32E-8F11B533B0F6}"/>
              </a:ext>
            </a:extLst>
          </p:cNvPr>
          <p:cNvSpPr txBox="1"/>
          <p:nvPr/>
        </p:nvSpPr>
        <p:spPr>
          <a:xfrm>
            <a:off x="4200525" y="723900"/>
            <a:ext cx="40862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 training</a:t>
            </a:r>
            <a:endParaRPr lang="en-IN" sz="4000" b="1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2E99987-7679-4649-BBE0-DB8E1BD5B754}"/>
              </a:ext>
            </a:extLst>
          </p:cNvPr>
          <p:cNvCxnSpPr>
            <a:cxnSpLocks/>
          </p:cNvCxnSpPr>
          <p:nvPr/>
        </p:nvCxnSpPr>
        <p:spPr>
          <a:xfrm flipV="1">
            <a:off x="4133850" y="1457821"/>
            <a:ext cx="4152900" cy="1"/>
          </a:xfrm>
          <a:prstGeom prst="line">
            <a:avLst/>
          </a:prstGeom>
          <a:ln w="5715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F58FE1EA-D610-48DF-9B07-4C24989E0B37}"/>
              </a:ext>
            </a:extLst>
          </p:cNvPr>
          <p:cNvSpPr/>
          <p:nvPr/>
        </p:nvSpPr>
        <p:spPr>
          <a:xfrm>
            <a:off x="520357" y="2191742"/>
            <a:ext cx="5204189" cy="635637"/>
          </a:xfrm>
          <a:custGeom>
            <a:avLst/>
            <a:gdLst>
              <a:gd name="connsiteX0" fmla="*/ 0 w 5204189"/>
              <a:gd name="connsiteY0" fmla="*/ 63564 h 635635"/>
              <a:gd name="connsiteX1" fmla="*/ 63564 w 5204189"/>
              <a:gd name="connsiteY1" fmla="*/ 0 h 635635"/>
              <a:gd name="connsiteX2" fmla="*/ 5140626 w 5204189"/>
              <a:gd name="connsiteY2" fmla="*/ 0 h 635635"/>
              <a:gd name="connsiteX3" fmla="*/ 5204190 w 5204189"/>
              <a:gd name="connsiteY3" fmla="*/ 63564 h 635635"/>
              <a:gd name="connsiteX4" fmla="*/ 5204189 w 5204189"/>
              <a:gd name="connsiteY4" fmla="*/ 572072 h 635635"/>
              <a:gd name="connsiteX5" fmla="*/ 5140625 w 5204189"/>
              <a:gd name="connsiteY5" fmla="*/ 635636 h 635635"/>
              <a:gd name="connsiteX6" fmla="*/ 63564 w 5204189"/>
              <a:gd name="connsiteY6" fmla="*/ 635635 h 635635"/>
              <a:gd name="connsiteX7" fmla="*/ 0 w 5204189"/>
              <a:gd name="connsiteY7" fmla="*/ 572071 h 635635"/>
              <a:gd name="connsiteX8" fmla="*/ 0 w 5204189"/>
              <a:gd name="connsiteY8" fmla="*/ 63564 h 635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204189" h="635635">
                <a:moveTo>
                  <a:pt x="5204189" y="63565"/>
                </a:moveTo>
                <a:cubicBezTo>
                  <a:pt x="5204189" y="28460"/>
                  <a:pt x="5175730" y="1"/>
                  <a:pt x="5140625" y="1"/>
                </a:cubicBezTo>
                <a:lnTo>
                  <a:pt x="63563" y="1"/>
                </a:lnTo>
                <a:cubicBezTo>
                  <a:pt x="28458" y="1"/>
                  <a:pt x="-1" y="28460"/>
                  <a:pt x="-1" y="63565"/>
                </a:cubicBezTo>
                <a:cubicBezTo>
                  <a:pt x="-1" y="233067"/>
                  <a:pt x="0" y="402569"/>
                  <a:pt x="0" y="572071"/>
                </a:cubicBezTo>
                <a:cubicBezTo>
                  <a:pt x="0" y="607176"/>
                  <a:pt x="28459" y="635635"/>
                  <a:pt x="63564" y="635635"/>
                </a:cubicBezTo>
                <a:lnTo>
                  <a:pt x="5140625" y="635634"/>
                </a:lnTo>
                <a:cubicBezTo>
                  <a:pt x="5175730" y="635634"/>
                  <a:pt x="5204189" y="607175"/>
                  <a:pt x="5204189" y="572070"/>
                </a:cubicBezTo>
                <a:lnTo>
                  <a:pt x="5204189" y="63565"/>
                </a:lnTo>
                <a:close/>
              </a:path>
            </a:pathLst>
          </a:custGeom>
          <a:scene3d>
            <a:camera prst="orthographicFront"/>
            <a:lightRig rig="threePt" dir="t">
              <a:rot lat="0" lon="0" rev="7500000"/>
            </a:lightRig>
          </a:scene3d>
          <a:sp3d prstMaterial="plastic">
            <a:bevelT w="127000" h="25400" prst="relaxedInset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4">
              <a:hueOff val="0"/>
              <a:satOff val="0"/>
              <a:lumOff val="0"/>
              <a:alphaOff val="0"/>
            </a:schemeClr>
          </a:fillRef>
          <a:effectRef idx="2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1487" tIns="121488" rIns="121487" bIns="121488" numCol="1" spcCol="1270" anchor="ctr" anchorCtr="0">
            <a:noAutofit/>
          </a:bodyPr>
          <a:lstStyle/>
          <a:p>
            <a:pPr marL="0" lvl="0" indent="0" algn="ctr" defTabSz="1200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700" kern="1200" dirty="0"/>
              <a:t>MobileNet</a:t>
            </a:r>
            <a:endParaRPr lang="en-IN" sz="2700" kern="1200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F9745D0-2E8F-4884-ABFE-F7F9B846A9E7}"/>
              </a:ext>
            </a:extLst>
          </p:cNvPr>
          <p:cNvSpPr/>
          <p:nvPr/>
        </p:nvSpPr>
        <p:spPr>
          <a:xfrm>
            <a:off x="510566" y="2922715"/>
            <a:ext cx="5249492" cy="727197"/>
          </a:xfrm>
          <a:custGeom>
            <a:avLst/>
            <a:gdLst>
              <a:gd name="connsiteX0" fmla="*/ 0 w 5249492"/>
              <a:gd name="connsiteY0" fmla="*/ 72720 h 727197"/>
              <a:gd name="connsiteX1" fmla="*/ 72720 w 5249492"/>
              <a:gd name="connsiteY1" fmla="*/ 0 h 727197"/>
              <a:gd name="connsiteX2" fmla="*/ 5176772 w 5249492"/>
              <a:gd name="connsiteY2" fmla="*/ 0 h 727197"/>
              <a:gd name="connsiteX3" fmla="*/ 5249492 w 5249492"/>
              <a:gd name="connsiteY3" fmla="*/ 72720 h 727197"/>
              <a:gd name="connsiteX4" fmla="*/ 5249492 w 5249492"/>
              <a:gd name="connsiteY4" fmla="*/ 654477 h 727197"/>
              <a:gd name="connsiteX5" fmla="*/ 5176772 w 5249492"/>
              <a:gd name="connsiteY5" fmla="*/ 727197 h 727197"/>
              <a:gd name="connsiteX6" fmla="*/ 72720 w 5249492"/>
              <a:gd name="connsiteY6" fmla="*/ 727197 h 727197"/>
              <a:gd name="connsiteX7" fmla="*/ 0 w 5249492"/>
              <a:gd name="connsiteY7" fmla="*/ 654477 h 727197"/>
              <a:gd name="connsiteX8" fmla="*/ 0 w 5249492"/>
              <a:gd name="connsiteY8" fmla="*/ 72720 h 727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249492" h="727197">
                <a:moveTo>
                  <a:pt x="0" y="72720"/>
                </a:moveTo>
                <a:cubicBezTo>
                  <a:pt x="0" y="32558"/>
                  <a:pt x="32558" y="0"/>
                  <a:pt x="72720" y="0"/>
                </a:cubicBezTo>
                <a:lnTo>
                  <a:pt x="5176772" y="0"/>
                </a:lnTo>
                <a:cubicBezTo>
                  <a:pt x="5216934" y="0"/>
                  <a:pt x="5249492" y="32558"/>
                  <a:pt x="5249492" y="72720"/>
                </a:cubicBezTo>
                <a:lnTo>
                  <a:pt x="5249492" y="654477"/>
                </a:lnTo>
                <a:cubicBezTo>
                  <a:pt x="5249492" y="694639"/>
                  <a:pt x="5216934" y="727197"/>
                  <a:pt x="5176772" y="727197"/>
                </a:cubicBezTo>
                <a:lnTo>
                  <a:pt x="72720" y="727197"/>
                </a:lnTo>
                <a:cubicBezTo>
                  <a:pt x="32558" y="727197"/>
                  <a:pt x="0" y="694639"/>
                  <a:pt x="0" y="654477"/>
                </a:cubicBezTo>
                <a:lnTo>
                  <a:pt x="0" y="72720"/>
                </a:lnTo>
                <a:close/>
              </a:path>
            </a:pathLst>
          </a:custGeom>
          <a:scene3d>
            <a:camera prst="orthographicFront"/>
            <a:lightRig rig="threePt" dir="t">
              <a:rot lat="0" lon="0" rev="7500000"/>
            </a:lightRig>
          </a:scene3d>
          <a:sp3d prstMaterial="plastic">
            <a:bevelT w="127000" h="25400" prst="relaxedInset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6">
              <a:hueOff val="0"/>
              <a:satOff val="0"/>
              <a:lumOff val="0"/>
              <a:alphaOff val="0"/>
            </a:schemeClr>
          </a:fillRef>
          <a:effectRef idx="2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4169" tIns="124169" rIns="124169" bIns="124169" numCol="1" spcCol="1270" anchor="ctr" anchorCtr="0">
            <a:noAutofit/>
          </a:bodyPr>
          <a:lstStyle/>
          <a:p>
            <a:pPr marL="0" lvl="0" indent="0" algn="ctr" defTabSz="1200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700" kern="1200" dirty="0"/>
              <a:t>AveragePooling</a:t>
            </a:r>
            <a:endParaRPr lang="en-IN" sz="2700" kern="120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68978E3-6AF9-405B-A422-7C9EDC71BAB5}"/>
              </a:ext>
            </a:extLst>
          </p:cNvPr>
          <p:cNvSpPr/>
          <p:nvPr/>
        </p:nvSpPr>
        <p:spPr>
          <a:xfrm>
            <a:off x="510566" y="3743736"/>
            <a:ext cx="5249492" cy="727197"/>
          </a:xfrm>
          <a:custGeom>
            <a:avLst/>
            <a:gdLst>
              <a:gd name="connsiteX0" fmla="*/ 0 w 5249492"/>
              <a:gd name="connsiteY0" fmla="*/ 72720 h 727197"/>
              <a:gd name="connsiteX1" fmla="*/ 72720 w 5249492"/>
              <a:gd name="connsiteY1" fmla="*/ 0 h 727197"/>
              <a:gd name="connsiteX2" fmla="*/ 5176772 w 5249492"/>
              <a:gd name="connsiteY2" fmla="*/ 0 h 727197"/>
              <a:gd name="connsiteX3" fmla="*/ 5249492 w 5249492"/>
              <a:gd name="connsiteY3" fmla="*/ 72720 h 727197"/>
              <a:gd name="connsiteX4" fmla="*/ 5249492 w 5249492"/>
              <a:gd name="connsiteY4" fmla="*/ 654477 h 727197"/>
              <a:gd name="connsiteX5" fmla="*/ 5176772 w 5249492"/>
              <a:gd name="connsiteY5" fmla="*/ 727197 h 727197"/>
              <a:gd name="connsiteX6" fmla="*/ 72720 w 5249492"/>
              <a:gd name="connsiteY6" fmla="*/ 727197 h 727197"/>
              <a:gd name="connsiteX7" fmla="*/ 0 w 5249492"/>
              <a:gd name="connsiteY7" fmla="*/ 654477 h 727197"/>
              <a:gd name="connsiteX8" fmla="*/ 0 w 5249492"/>
              <a:gd name="connsiteY8" fmla="*/ 72720 h 727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249492" h="727197">
                <a:moveTo>
                  <a:pt x="0" y="72720"/>
                </a:moveTo>
                <a:cubicBezTo>
                  <a:pt x="0" y="32558"/>
                  <a:pt x="32558" y="0"/>
                  <a:pt x="72720" y="0"/>
                </a:cubicBezTo>
                <a:lnTo>
                  <a:pt x="5176772" y="0"/>
                </a:lnTo>
                <a:cubicBezTo>
                  <a:pt x="5216934" y="0"/>
                  <a:pt x="5249492" y="32558"/>
                  <a:pt x="5249492" y="72720"/>
                </a:cubicBezTo>
                <a:lnTo>
                  <a:pt x="5249492" y="654477"/>
                </a:lnTo>
                <a:cubicBezTo>
                  <a:pt x="5249492" y="694639"/>
                  <a:pt x="5216934" y="727197"/>
                  <a:pt x="5176772" y="727197"/>
                </a:cubicBezTo>
                <a:lnTo>
                  <a:pt x="72720" y="727197"/>
                </a:lnTo>
                <a:cubicBezTo>
                  <a:pt x="32558" y="727197"/>
                  <a:pt x="0" y="694639"/>
                  <a:pt x="0" y="654477"/>
                </a:cubicBezTo>
                <a:lnTo>
                  <a:pt x="0" y="72720"/>
                </a:lnTo>
                <a:close/>
              </a:path>
            </a:pathLst>
          </a:custGeom>
          <a:scene3d>
            <a:camera prst="orthographicFront"/>
            <a:lightRig rig="threePt" dir="t">
              <a:rot lat="0" lon="0" rev="7500000"/>
            </a:lightRig>
          </a:scene3d>
          <a:sp3d prstMaterial="plastic">
            <a:bevelT w="127000" h="25400" prst="relaxedInset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4169" tIns="124169" rIns="124169" bIns="124169" numCol="1" spcCol="1270" anchor="ctr" anchorCtr="0">
            <a:noAutofit/>
          </a:bodyPr>
          <a:lstStyle/>
          <a:p>
            <a:pPr marL="0" lvl="0" indent="0" algn="ctr" defTabSz="1200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700" kern="1200" dirty="0"/>
              <a:t>Relu</a:t>
            </a:r>
            <a:endParaRPr lang="en-IN" sz="2700" kern="120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A9B58DC-93D5-4D73-A295-9E12943BA2F5}"/>
              </a:ext>
            </a:extLst>
          </p:cNvPr>
          <p:cNvGrpSpPr/>
          <p:nvPr/>
        </p:nvGrpSpPr>
        <p:grpSpPr>
          <a:xfrm>
            <a:off x="508001" y="4570351"/>
            <a:ext cx="5249492" cy="727197"/>
            <a:chOff x="2565" y="1551993"/>
            <a:chExt cx="5249492" cy="727197"/>
          </a:xfrm>
          <a:scene3d>
            <a:camera prst="orthographicFront"/>
            <a:lightRig rig="threePt" dir="t">
              <a:rot lat="0" lon="0" rev="7500000"/>
            </a:lightRig>
          </a:scene3d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A3F0488C-6593-4F72-B1F0-3053C28E16C9}"/>
                </a:ext>
              </a:extLst>
            </p:cNvPr>
            <p:cNvSpPr/>
            <p:nvPr/>
          </p:nvSpPr>
          <p:spPr>
            <a:xfrm>
              <a:off x="2565" y="1551993"/>
              <a:ext cx="5249492" cy="727197"/>
            </a:xfrm>
            <a:prstGeom prst="roundRect">
              <a:avLst>
                <a:gd name="adj" fmla="val 10000"/>
              </a:avLst>
            </a:prstGeom>
            <a:sp3d prstMaterial="plastic">
              <a:bevelT w="127000" h="25400" prst="relaxedInset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" name="Rectangle: Rounded Corners 4">
              <a:extLst>
                <a:ext uri="{FF2B5EF4-FFF2-40B4-BE49-F238E27FC236}">
                  <a16:creationId xmlns:a16="http://schemas.microsoft.com/office/drawing/2014/main" id="{B930E199-EC40-460D-B867-0CBDA2456C31}"/>
                </a:ext>
              </a:extLst>
            </p:cNvPr>
            <p:cNvSpPr txBox="1"/>
            <p:nvPr/>
          </p:nvSpPr>
          <p:spPr>
            <a:xfrm>
              <a:off x="23864" y="1573292"/>
              <a:ext cx="5206894" cy="684599"/>
            </a:xfrm>
            <a:prstGeom prst="rect">
              <a:avLst/>
            </a:prstGeom>
            <a:solidFill>
              <a:srgbClr val="7030A0"/>
            </a:solidFill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2870" tIns="102870" rIns="102870" bIns="102870" numCol="1" spcCol="1270" anchor="ctr" anchorCtr="0">
              <a:noAutofit/>
            </a:bodyPr>
            <a:lstStyle/>
            <a:p>
              <a:pPr marL="0" lvl="0" indent="0" algn="ctr" defTabSz="1200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700" dirty="0"/>
                <a:t>Output</a:t>
              </a:r>
              <a:endParaRPr lang="en-IN" sz="2700" kern="1200" dirty="0"/>
            </a:p>
          </p:txBody>
        </p:sp>
      </p:grpSp>
      <p:pic>
        <p:nvPicPr>
          <p:cNvPr id="14" name="Picture 13" descr="Chart, line chart&#10;&#10;Description automatically generated">
            <a:extLst>
              <a:ext uri="{FF2B5EF4-FFF2-40B4-BE49-F238E27FC236}">
                <a16:creationId xmlns:a16="http://schemas.microsoft.com/office/drawing/2014/main" id="{587008A1-265F-4F6B-9876-A038050D1E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4187" y="2922715"/>
            <a:ext cx="4405313" cy="3430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298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2.59259E-6 L 0.47722 -0.2256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854" y="-112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E4E8E16-9811-4C5C-ACA1-F7173ED891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0419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D7A453D2-15D8-4403-815F-291FA1634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8161EA6B-09CA-445B-AB0D-8DF76FA92D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7" name="Group 59">
            <a:extLst>
              <a:ext uri="{FF2B5EF4-FFF2-40B4-BE49-F238E27FC236}">
                <a16:creationId xmlns:a16="http://schemas.microsoft.com/office/drawing/2014/main" id="{1EA1DAFF-CECA-492F-BFA1-22C64956B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69" name="Oval 60">
              <a:extLst>
                <a:ext uri="{FF2B5EF4-FFF2-40B4-BE49-F238E27FC236}">
                  <a16:creationId xmlns:a16="http://schemas.microsoft.com/office/drawing/2014/main" id="{5D3D3744-142C-4653-90AB-546FE6B849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61">
              <a:extLst>
                <a:ext uri="{FF2B5EF4-FFF2-40B4-BE49-F238E27FC236}">
                  <a16:creationId xmlns:a16="http://schemas.microsoft.com/office/drawing/2014/main" id="{0BC69CAC-820B-41BA-BFCA-79B4557683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3D205E7A-88AB-4C4B-B8D1-5A76AA878B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0D4286E9-8501-4EBF-874C-74897B4B6F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45586ADC-910E-45C9-BAB4-CB0EFBEE5B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DAB594C5-5BB0-49AE-8AAC-AE40A6F8A3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8" name="Rectangle 67">
            <a:extLst>
              <a:ext uri="{FF2B5EF4-FFF2-40B4-BE49-F238E27FC236}">
                <a16:creationId xmlns:a16="http://schemas.microsoft.com/office/drawing/2014/main" id="{B8114C98-A349-4111-A123-E8EAB86ABE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670FB431-AE18-414D-92F4-1D12D1991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24467063-D74E-4D42-8790-B9F6D69584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A1D19BAC-1681-47BC-AAF5-92FAFFF6F4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94347C2B-E846-452C-97AA-7E254FC1CE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10EA2B35-7959-4C2A-84AA-FF5D94FED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CFB885EF-F90C-4ABE-885C-8C87F1AAFC8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58" r="1" b="21262"/>
          <a:stretch/>
        </p:blipFill>
        <p:spPr>
          <a:xfrm>
            <a:off x="626590" y="317578"/>
            <a:ext cx="10851111" cy="3508437"/>
          </a:xfrm>
          <a:prstGeom prst="rect">
            <a:avLst/>
          </a:prstGeom>
        </p:spPr>
      </p:pic>
      <p:grpSp>
        <p:nvGrpSpPr>
          <p:cNvPr id="76" name="Group 75">
            <a:extLst>
              <a:ext uri="{FF2B5EF4-FFF2-40B4-BE49-F238E27FC236}">
                <a16:creationId xmlns:a16="http://schemas.microsoft.com/office/drawing/2014/main" id="{AF19A774-30A5-488B-9BAF-629C644029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474192" y="482489"/>
            <a:ext cx="304800" cy="429768"/>
            <a:chOff x="215328" y="-46937"/>
            <a:chExt cx="304800" cy="2773841"/>
          </a:xfrm>
        </p:grpSpPr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291EBF88-5B98-4258-A542-14C3AF2E52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8FBC2D58-9E3C-490D-BD7A-61EF07EA79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B6CF1BB4-1C1D-4EDE-BA26-0243FCF83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00C83729-E02F-4512-AFE7-F4792228BD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2" name="Rectangle 81">
            <a:extLst>
              <a:ext uri="{FF2B5EF4-FFF2-40B4-BE49-F238E27FC236}">
                <a16:creationId xmlns:a16="http://schemas.microsoft.com/office/drawing/2014/main" id="{E2D3D3F2-ABBB-4453-B1C5-1BEBF7E4D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8214E4A5-A0D2-42C4-8D14-D2A7E495F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7494D7A0-6B21-41E8-A7D3-0033BBB791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1E141D7D-32B0-448E-A666-EA8703AFCF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8D87E268-6345-420F-8B97-B37ED0410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35E1622E-7FA6-4760-A2BF-A8105EBF7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E5A5A24D-04C1-4836-9A21-966901544B78}"/>
              </a:ext>
            </a:extLst>
          </p:cNvPr>
          <p:cNvSpPr/>
          <p:nvPr/>
        </p:nvSpPr>
        <p:spPr>
          <a:xfrm>
            <a:off x="626590" y="4018143"/>
            <a:ext cx="10533595" cy="2129599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solidFill>
                  <a:schemeClr val="bg1"/>
                </a:solidFill>
              </a:rPr>
              <a:t>We would like to take this opportunity to thank and acknowledge with due courtesy everyone whose cooperation and encouragement throughout the ongoing course of this project remains invaluable to us.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solidFill>
                  <a:schemeClr val="bg1"/>
                </a:solidFill>
              </a:rPr>
              <a:t>	We are sincerely grateful to our guide Prof. ANAY GHOSH , Associate Professor of the Department of Electronics &amp; Communication Engineering, UEM, Kolkata, for his wisdom, guidance and inspiration that helped us to go through with this project and take it to where it stands now.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solidFill>
                  <a:schemeClr val="bg1"/>
                </a:solidFill>
              </a:rPr>
              <a:t>	We would also like to express our sincere gratitude to Prof. SUKLAYAN GHOSWAMI, HOD, COMPUTER SCIENCE  Engineering, UEM, Kolkata and all other departmental faculties for their ever-present assistant and encouragement.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solidFill>
                  <a:schemeClr val="bg1"/>
                </a:solidFill>
              </a:rPr>
              <a:t>	Last but not the least, we would like to extend our warm regards to our families and peers who have kept supporting us and always had faith in our work.</a:t>
            </a:r>
          </a:p>
        </p:txBody>
      </p:sp>
    </p:spTree>
    <p:extLst>
      <p:ext uri="{BB962C8B-B14F-4D97-AF65-F5344CB8AC3E}">
        <p14:creationId xmlns:p14="http://schemas.microsoft.com/office/powerpoint/2010/main" val="248999895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D55A19D-297C-4231-AD1F-08EF9B4AA8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BAB6C56-3D38-4923-996E-BD474BBB91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4600" y="662169"/>
            <a:ext cx="10289033" cy="5694181"/>
          </a:xfrm>
          <a:prstGeom prst="rect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0CD21DB-082D-417D-A5AB-FC838AF9D9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4600" y="662169"/>
            <a:ext cx="10289033" cy="5694181"/>
          </a:xfrm>
          <a:prstGeom prst="rect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Graphical user interface, application, website&#10;&#10;Description automatically generated">
            <a:extLst>
              <a:ext uri="{FF2B5EF4-FFF2-40B4-BE49-F238E27FC236}">
                <a16:creationId xmlns:a16="http://schemas.microsoft.com/office/drawing/2014/main" id="{7D644D5D-5DA0-452C-B816-7A9477DC75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-1"/>
          <a:stretch/>
        </p:blipFill>
        <p:spPr>
          <a:xfrm>
            <a:off x="586233" y="276614"/>
            <a:ext cx="10468866" cy="5888737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4030730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7">
            <a:extLst>
              <a:ext uri="{FF2B5EF4-FFF2-40B4-BE49-F238E27FC236}">
                <a16:creationId xmlns:a16="http://schemas.microsoft.com/office/drawing/2014/main" id="{E559D998-AB6C-46E1-B394-118E9A1E2D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picture containing text, book, shelf&#10;&#10;Description automatically generated">
            <a:extLst>
              <a:ext uri="{FF2B5EF4-FFF2-40B4-BE49-F238E27FC236}">
                <a16:creationId xmlns:a16="http://schemas.microsoft.com/office/drawing/2014/main" id="{BA668727-7C39-498C-BC25-A0FC5F0AC65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5" b="-1"/>
          <a:stretch/>
        </p:blipFill>
        <p:spPr>
          <a:xfrm>
            <a:off x="20" y="10"/>
            <a:ext cx="12191980" cy="6865943"/>
          </a:xfrm>
          <a:custGeom>
            <a:avLst/>
            <a:gdLst/>
            <a:ahLst/>
            <a:cxnLst/>
            <a:rect l="l" t="t" r="r" b="b"/>
            <a:pathLst>
              <a:path w="12192000" h="6857681">
                <a:moveTo>
                  <a:pt x="0" y="0"/>
                </a:moveTo>
                <a:lnTo>
                  <a:pt x="6033794" y="0"/>
                </a:lnTo>
                <a:lnTo>
                  <a:pt x="6104632" y="17448"/>
                </a:lnTo>
                <a:cubicBezTo>
                  <a:pt x="6167597" y="23966"/>
                  <a:pt x="6148747" y="27214"/>
                  <a:pt x="6198111" y="26888"/>
                </a:cubicBezTo>
                <a:cubicBezTo>
                  <a:pt x="6203032" y="26525"/>
                  <a:pt x="6212450" y="35708"/>
                  <a:pt x="6231511" y="33431"/>
                </a:cubicBezTo>
                <a:cubicBezTo>
                  <a:pt x="6261681" y="37362"/>
                  <a:pt x="6245025" y="48416"/>
                  <a:pt x="6283668" y="52056"/>
                </a:cubicBezTo>
                <a:cubicBezTo>
                  <a:pt x="6280095" y="55478"/>
                  <a:pt x="6317954" y="53783"/>
                  <a:pt x="6321602" y="65933"/>
                </a:cubicBezTo>
                <a:cubicBezTo>
                  <a:pt x="6338020" y="69803"/>
                  <a:pt x="6363241" y="73066"/>
                  <a:pt x="6382175" y="75274"/>
                </a:cubicBezTo>
                <a:cubicBezTo>
                  <a:pt x="6410543" y="81224"/>
                  <a:pt x="6424665" y="87641"/>
                  <a:pt x="6428857" y="91880"/>
                </a:cubicBezTo>
                <a:cubicBezTo>
                  <a:pt x="6457257" y="98611"/>
                  <a:pt x="6454186" y="99822"/>
                  <a:pt x="6491478" y="114104"/>
                </a:cubicBezTo>
                <a:cubicBezTo>
                  <a:pt x="6513363" y="108974"/>
                  <a:pt x="6532168" y="120070"/>
                  <a:pt x="6541328" y="130204"/>
                </a:cubicBezTo>
                <a:cubicBezTo>
                  <a:pt x="6566101" y="139804"/>
                  <a:pt x="6619910" y="162727"/>
                  <a:pt x="6655300" y="165762"/>
                </a:cubicBezTo>
                <a:cubicBezTo>
                  <a:pt x="6709422" y="165032"/>
                  <a:pt x="6694278" y="176304"/>
                  <a:pt x="6718357" y="184874"/>
                </a:cubicBezTo>
                <a:cubicBezTo>
                  <a:pt x="6737101" y="195527"/>
                  <a:pt x="6734493" y="186329"/>
                  <a:pt x="6754054" y="199796"/>
                </a:cubicBezTo>
                <a:lnTo>
                  <a:pt x="6790284" y="215417"/>
                </a:lnTo>
                <a:lnTo>
                  <a:pt x="6833979" y="239878"/>
                </a:lnTo>
                <a:lnTo>
                  <a:pt x="6843981" y="246602"/>
                </a:lnTo>
                <a:cubicBezTo>
                  <a:pt x="6849111" y="246626"/>
                  <a:pt x="6852366" y="247045"/>
                  <a:pt x="6854445" y="247782"/>
                </a:cubicBezTo>
                <a:cubicBezTo>
                  <a:pt x="6854496" y="247881"/>
                  <a:pt x="6854549" y="247980"/>
                  <a:pt x="6854600" y="248079"/>
                </a:cubicBezTo>
                <a:lnTo>
                  <a:pt x="6869364" y="251040"/>
                </a:lnTo>
                <a:cubicBezTo>
                  <a:pt x="6886479" y="251404"/>
                  <a:pt x="6920818" y="277370"/>
                  <a:pt x="6937072" y="276678"/>
                </a:cubicBezTo>
                <a:cubicBezTo>
                  <a:pt x="6944247" y="293133"/>
                  <a:pt x="6941053" y="265766"/>
                  <a:pt x="6968404" y="280704"/>
                </a:cubicBezTo>
                <a:cubicBezTo>
                  <a:pt x="6980596" y="282696"/>
                  <a:pt x="6985722" y="284716"/>
                  <a:pt x="6995938" y="286247"/>
                </a:cubicBezTo>
                <a:cubicBezTo>
                  <a:pt x="6996079" y="286667"/>
                  <a:pt x="7029560" y="289467"/>
                  <a:pt x="7029701" y="289887"/>
                </a:cubicBezTo>
                <a:lnTo>
                  <a:pt x="7054104" y="293980"/>
                </a:lnTo>
                <a:lnTo>
                  <a:pt x="7059678" y="296051"/>
                </a:lnTo>
                <a:lnTo>
                  <a:pt x="7092167" y="292851"/>
                </a:lnTo>
                <a:lnTo>
                  <a:pt x="7108387" y="292672"/>
                </a:lnTo>
                <a:lnTo>
                  <a:pt x="7114139" y="289579"/>
                </a:lnTo>
                <a:cubicBezTo>
                  <a:pt x="7119705" y="287930"/>
                  <a:pt x="7126840" y="287741"/>
                  <a:pt x="7137488" y="290860"/>
                </a:cubicBezTo>
                <a:lnTo>
                  <a:pt x="7139729" y="292153"/>
                </a:lnTo>
                <a:lnTo>
                  <a:pt x="7172532" y="286561"/>
                </a:lnTo>
                <a:cubicBezTo>
                  <a:pt x="7179544" y="284784"/>
                  <a:pt x="7207552" y="294171"/>
                  <a:pt x="7213458" y="290616"/>
                </a:cubicBezTo>
                <a:cubicBezTo>
                  <a:pt x="7269364" y="295457"/>
                  <a:pt x="7303569" y="278925"/>
                  <a:pt x="7371827" y="290351"/>
                </a:cubicBezTo>
                <a:cubicBezTo>
                  <a:pt x="7417519" y="294938"/>
                  <a:pt x="7443196" y="294841"/>
                  <a:pt x="7472683" y="298450"/>
                </a:cubicBezTo>
                <a:cubicBezTo>
                  <a:pt x="7502170" y="302059"/>
                  <a:pt x="7529752" y="308462"/>
                  <a:pt x="7548749" y="312007"/>
                </a:cubicBezTo>
                <a:cubicBezTo>
                  <a:pt x="7567746" y="315552"/>
                  <a:pt x="7562619" y="317217"/>
                  <a:pt x="7586664" y="319723"/>
                </a:cubicBezTo>
                <a:cubicBezTo>
                  <a:pt x="7610709" y="322229"/>
                  <a:pt x="7669675" y="320322"/>
                  <a:pt x="7693021" y="327043"/>
                </a:cubicBezTo>
                <a:cubicBezTo>
                  <a:pt x="7718238" y="326359"/>
                  <a:pt x="7721537" y="337391"/>
                  <a:pt x="7735314" y="336075"/>
                </a:cubicBezTo>
                <a:cubicBezTo>
                  <a:pt x="7806549" y="352546"/>
                  <a:pt x="7865892" y="349618"/>
                  <a:pt x="7952583" y="346950"/>
                </a:cubicBezTo>
                <a:cubicBezTo>
                  <a:pt x="8009730" y="351831"/>
                  <a:pt x="8008698" y="354607"/>
                  <a:pt x="8033745" y="357420"/>
                </a:cubicBezTo>
                <a:cubicBezTo>
                  <a:pt x="8041390" y="360247"/>
                  <a:pt x="8045181" y="350414"/>
                  <a:pt x="8052068" y="354306"/>
                </a:cubicBezTo>
                <a:lnTo>
                  <a:pt x="8087434" y="359505"/>
                </a:lnTo>
                <a:lnTo>
                  <a:pt x="8113399" y="369645"/>
                </a:lnTo>
                <a:lnTo>
                  <a:pt x="8137804" y="376078"/>
                </a:lnTo>
                <a:lnTo>
                  <a:pt x="8167138" y="378809"/>
                </a:lnTo>
                <a:cubicBezTo>
                  <a:pt x="8176124" y="381225"/>
                  <a:pt x="8176713" y="389019"/>
                  <a:pt x="8188557" y="388892"/>
                </a:cubicBezTo>
                <a:cubicBezTo>
                  <a:pt x="8224517" y="394064"/>
                  <a:pt x="8289287" y="398547"/>
                  <a:pt x="8338182" y="404244"/>
                </a:cubicBezTo>
                <a:cubicBezTo>
                  <a:pt x="8362404" y="400849"/>
                  <a:pt x="8397142" y="407351"/>
                  <a:pt x="8407187" y="417040"/>
                </a:cubicBezTo>
                <a:cubicBezTo>
                  <a:pt x="8419182" y="419735"/>
                  <a:pt x="8448098" y="419784"/>
                  <a:pt x="8459765" y="417876"/>
                </a:cubicBezTo>
                <a:cubicBezTo>
                  <a:pt x="8470121" y="418155"/>
                  <a:pt x="8471999" y="421843"/>
                  <a:pt x="8485759" y="423277"/>
                </a:cubicBezTo>
                <a:cubicBezTo>
                  <a:pt x="8500778" y="426656"/>
                  <a:pt x="8533354" y="442668"/>
                  <a:pt x="8547497" y="447675"/>
                </a:cubicBezTo>
                <a:cubicBezTo>
                  <a:pt x="8561640" y="452682"/>
                  <a:pt x="8547256" y="447497"/>
                  <a:pt x="8570615" y="453317"/>
                </a:cubicBezTo>
                <a:cubicBezTo>
                  <a:pt x="8578949" y="455301"/>
                  <a:pt x="8577204" y="463036"/>
                  <a:pt x="8595122" y="466725"/>
                </a:cubicBezTo>
                <a:cubicBezTo>
                  <a:pt x="8613041" y="470415"/>
                  <a:pt x="8653176" y="474680"/>
                  <a:pt x="8678126" y="475454"/>
                </a:cubicBezTo>
                <a:cubicBezTo>
                  <a:pt x="8706000" y="462935"/>
                  <a:pt x="8696233" y="479979"/>
                  <a:pt x="8747203" y="464224"/>
                </a:cubicBezTo>
                <a:cubicBezTo>
                  <a:pt x="8748514" y="466239"/>
                  <a:pt x="8769343" y="465372"/>
                  <a:pt x="8790692" y="466720"/>
                </a:cubicBezTo>
                <a:cubicBezTo>
                  <a:pt x="8812041" y="468068"/>
                  <a:pt x="8857501" y="479363"/>
                  <a:pt x="8875298" y="472310"/>
                </a:cubicBezTo>
                <a:lnTo>
                  <a:pt x="9032306" y="471571"/>
                </a:lnTo>
                <a:lnTo>
                  <a:pt x="9122435" y="483407"/>
                </a:lnTo>
                <a:cubicBezTo>
                  <a:pt x="9153775" y="485302"/>
                  <a:pt x="9159039" y="493942"/>
                  <a:pt x="9179171" y="490552"/>
                </a:cubicBezTo>
                <a:cubicBezTo>
                  <a:pt x="9213108" y="492737"/>
                  <a:pt x="9191622" y="508779"/>
                  <a:pt x="9230778" y="495862"/>
                </a:cubicBezTo>
                <a:cubicBezTo>
                  <a:pt x="9220076" y="509598"/>
                  <a:pt x="9249178" y="492136"/>
                  <a:pt x="9269314" y="503195"/>
                </a:cubicBezTo>
                <a:cubicBezTo>
                  <a:pt x="9297556" y="495041"/>
                  <a:pt x="9326591" y="505312"/>
                  <a:pt x="9343734" y="506508"/>
                </a:cubicBezTo>
                <a:cubicBezTo>
                  <a:pt x="9360877" y="507704"/>
                  <a:pt x="9347612" y="511465"/>
                  <a:pt x="9372172" y="510372"/>
                </a:cubicBezTo>
                <a:lnTo>
                  <a:pt x="9406856" y="515908"/>
                </a:lnTo>
                <a:cubicBezTo>
                  <a:pt x="9405045" y="511337"/>
                  <a:pt x="9410063" y="512684"/>
                  <a:pt x="9423824" y="513399"/>
                </a:cubicBezTo>
                <a:lnTo>
                  <a:pt x="9460782" y="509325"/>
                </a:lnTo>
                <a:lnTo>
                  <a:pt x="9486144" y="513434"/>
                </a:lnTo>
                <a:cubicBezTo>
                  <a:pt x="9489544" y="513295"/>
                  <a:pt x="9513720" y="508821"/>
                  <a:pt x="9513235" y="505310"/>
                </a:cubicBezTo>
                <a:cubicBezTo>
                  <a:pt x="9539685" y="520038"/>
                  <a:pt x="9542332" y="510786"/>
                  <a:pt x="9569455" y="507032"/>
                </a:cubicBezTo>
                <a:cubicBezTo>
                  <a:pt x="9592710" y="508415"/>
                  <a:pt x="9572665" y="508880"/>
                  <a:pt x="9628861" y="510620"/>
                </a:cubicBezTo>
                <a:cubicBezTo>
                  <a:pt x="9650737" y="526789"/>
                  <a:pt x="9635011" y="498901"/>
                  <a:pt x="9677951" y="521543"/>
                </a:cubicBezTo>
                <a:cubicBezTo>
                  <a:pt x="9680053" y="519778"/>
                  <a:pt x="9706563" y="521397"/>
                  <a:pt x="9720438" y="523172"/>
                </a:cubicBezTo>
                <a:cubicBezTo>
                  <a:pt x="9734313" y="524947"/>
                  <a:pt x="9746849" y="522784"/>
                  <a:pt x="9761204" y="532196"/>
                </a:cubicBezTo>
                <a:cubicBezTo>
                  <a:pt x="9771692" y="535091"/>
                  <a:pt x="9752949" y="530854"/>
                  <a:pt x="9785747" y="535781"/>
                </a:cubicBezTo>
                <a:cubicBezTo>
                  <a:pt x="9818545" y="540708"/>
                  <a:pt x="9925449" y="557390"/>
                  <a:pt x="9957993" y="561756"/>
                </a:cubicBezTo>
                <a:cubicBezTo>
                  <a:pt x="9990537" y="566122"/>
                  <a:pt x="9967648" y="568686"/>
                  <a:pt x="9981009" y="569119"/>
                </a:cubicBezTo>
                <a:cubicBezTo>
                  <a:pt x="9994370" y="569552"/>
                  <a:pt x="10023139" y="562486"/>
                  <a:pt x="10038159" y="564356"/>
                </a:cubicBezTo>
                <a:cubicBezTo>
                  <a:pt x="10057015" y="566262"/>
                  <a:pt x="10059811" y="573563"/>
                  <a:pt x="10071129" y="573194"/>
                </a:cubicBezTo>
                <a:cubicBezTo>
                  <a:pt x="10081593" y="562977"/>
                  <a:pt x="10092704" y="563090"/>
                  <a:pt x="10110830" y="569286"/>
                </a:cubicBezTo>
                <a:cubicBezTo>
                  <a:pt x="10144643" y="572070"/>
                  <a:pt x="10144670" y="561560"/>
                  <a:pt x="10177323" y="563075"/>
                </a:cubicBezTo>
                <a:cubicBezTo>
                  <a:pt x="10191652" y="562496"/>
                  <a:pt x="10199318" y="565790"/>
                  <a:pt x="10223224" y="562516"/>
                </a:cubicBezTo>
                <a:cubicBezTo>
                  <a:pt x="10240245" y="563214"/>
                  <a:pt x="10274444" y="564970"/>
                  <a:pt x="10297489" y="554688"/>
                </a:cubicBezTo>
                <a:cubicBezTo>
                  <a:pt x="10322484" y="553379"/>
                  <a:pt x="10304332" y="552915"/>
                  <a:pt x="10331612" y="555505"/>
                </a:cubicBezTo>
                <a:cubicBezTo>
                  <a:pt x="10364938" y="556023"/>
                  <a:pt x="10378810" y="549792"/>
                  <a:pt x="10398068" y="551274"/>
                </a:cubicBezTo>
                <a:cubicBezTo>
                  <a:pt x="10410608" y="547019"/>
                  <a:pt x="10396406" y="552090"/>
                  <a:pt x="10444604" y="546749"/>
                </a:cubicBezTo>
                <a:cubicBezTo>
                  <a:pt x="10463706" y="556208"/>
                  <a:pt x="10480046" y="543272"/>
                  <a:pt x="10496391" y="545310"/>
                </a:cubicBezTo>
                <a:cubicBezTo>
                  <a:pt x="10522313" y="544276"/>
                  <a:pt x="10586025" y="544389"/>
                  <a:pt x="10609659" y="542925"/>
                </a:cubicBezTo>
                <a:cubicBezTo>
                  <a:pt x="10633293" y="541461"/>
                  <a:pt x="10608137" y="539280"/>
                  <a:pt x="10638198" y="536528"/>
                </a:cubicBezTo>
                <a:cubicBezTo>
                  <a:pt x="10693566" y="548777"/>
                  <a:pt x="10724464" y="526732"/>
                  <a:pt x="10780502" y="524034"/>
                </a:cubicBezTo>
                <a:cubicBezTo>
                  <a:pt x="10814519" y="506962"/>
                  <a:pt x="10838626" y="524696"/>
                  <a:pt x="10875821" y="511631"/>
                </a:cubicBezTo>
                <a:cubicBezTo>
                  <a:pt x="10900992" y="507636"/>
                  <a:pt x="10904648" y="511453"/>
                  <a:pt x="10918825" y="509588"/>
                </a:cubicBezTo>
                <a:cubicBezTo>
                  <a:pt x="10933002" y="507723"/>
                  <a:pt x="10948992" y="503227"/>
                  <a:pt x="10960884" y="500440"/>
                </a:cubicBezTo>
                <a:cubicBezTo>
                  <a:pt x="10967249" y="504078"/>
                  <a:pt x="11016720" y="497668"/>
                  <a:pt x="11015578" y="492864"/>
                </a:cubicBezTo>
                <a:cubicBezTo>
                  <a:pt x="11022928" y="494510"/>
                  <a:pt x="11043247" y="500882"/>
                  <a:pt x="11045541" y="493276"/>
                </a:cubicBezTo>
                <a:cubicBezTo>
                  <a:pt x="11083069" y="493195"/>
                  <a:pt x="11104152" y="492128"/>
                  <a:pt x="11136980" y="502266"/>
                </a:cubicBezTo>
                <a:cubicBezTo>
                  <a:pt x="11160311" y="506043"/>
                  <a:pt x="11144016" y="504016"/>
                  <a:pt x="11158537" y="506413"/>
                </a:cubicBezTo>
                <a:cubicBezTo>
                  <a:pt x="11173058" y="508810"/>
                  <a:pt x="11197248" y="504516"/>
                  <a:pt x="11220930" y="503946"/>
                </a:cubicBezTo>
                <a:cubicBezTo>
                  <a:pt x="11244941" y="504078"/>
                  <a:pt x="11272916" y="508160"/>
                  <a:pt x="11290697" y="509588"/>
                </a:cubicBezTo>
                <a:cubicBezTo>
                  <a:pt x="11308478" y="511016"/>
                  <a:pt x="11312720" y="510673"/>
                  <a:pt x="11327615" y="512515"/>
                </a:cubicBezTo>
                <a:cubicBezTo>
                  <a:pt x="11352471" y="509065"/>
                  <a:pt x="11373358" y="510883"/>
                  <a:pt x="11391973" y="518258"/>
                </a:cubicBezTo>
                <a:cubicBezTo>
                  <a:pt x="11406458" y="520151"/>
                  <a:pt x="11399034" y="524460"/>
                  <a:pt x="11409760" y="526257"/>
                </a:cubicBezTo>
                <a:cubicBezTo>
                  <a:pt x="11420486" y="528054"/>
                  <a:pt x="11427325" y="519930"/>
                  <a:pt x="11456330" y="521896"/>
                </a:cubicBezTo>
                <a:cubicBezTo>
                  <a:pt x="11466649" y="522293"/>
                  <a:pt x="11466304" y="529914"/>
                  <a:pt x="11488341" y="531019"/>
                </a:cubicBezTo>
                <a:cubicBezTo>
                  <a:pt x="11510378" y="532124"/>
                  <a:pt x="11598983" y="536881"/>
                  <a:pt x="11631415" y="538053"/>
                </a:cubicBezTo>
                <a:cubicBezTo>
                  <a:pt x="11663847" y="539225"/>
                  <a:pt x="11650717" y="536007"/>
                  <a:pt x="11666264" y="535672"/>
                </a:cubicBezTo>
                <a:cubicBezTo>
                  <a:pt x="11681811" y="535337"/>
                  <a:pt x="11700204" y="526934"/>
                  <a:pt x="11724698" y="536041"/>
                </a:cubicBezTo>
                <a:cubicBezTo>
                  <a:pt x="11743020" y="531196"/>
                  <a:pt x="11743491" y="542315"/>
                  <a:pt x="11763807" y="545183"/>
                </a:cubicBezTo>
                <a:cubicBezTo>
                  <a:pt x="11775016" y="549241"/>
                  <a:pt x="11789046" y="548064"/>
                  <a:pt x="11798300" y="550863"/>
                </a:cubicBezTo>
                <a:cubicBezTo>
                  <a:pt x="11807554" y="553662"/>
                  <a:pt x="11814870" y="554166"/>
                  <a:pt x="11821716" y="557213"/>
                </a:cubicBezTo>
                <a:cubicBezTo>
                  <a:pt x="11828562" y="560260"/>
                  <a:pt x="11830643" y="566367"/>
                  <a:pt x="11839374" y="569145"/>
                </a:cubicBezTo>
                <a:cubicBezTo>
                  <a:pt x="11848105" y="571923"/>
                  <a:pt x="11861759" y="576813"/>
                  <a:pt x="11871722" y="578644"/>
                </a:cubicBezTo>
                <a:cubicBezTo>
                  <a:pt x="11881685" y="580475"/>
                  <a:pt x="11880173" y="577641"/>
                  <a:pt x="11899154" y="580133"/>
                </a:cubicBezTo>
                <a:cubicBezTo>
                  <a:pt x="11930093" y="585454"/>
                  <a:pt x="11957956" y="589309"/>
                  <a:pt x="11992753" y="588833"/>
                </a:cubicBezTo>
                <a:cubicBezTo>
                  <a:pt x="11999276" y="598540"/>
                  <a:pt x="12009663" y="594134"/>
                  <a:pt x="12023554" y="588997"/>
                </a:cubicBezTo>
                <a:cubicBezTo>
                  <a:pt x="12049522" y="596077"/>
                  <a:pt x="12093380" y="601562"/>
                  <a:pt x="12137802" y="617391"/>
                </a:cubicBezTo>
                <a:cubicBezTo>
                  <a:pt x="12156710" y="627093"/>
                  <a:pt x="12160884" y="628759"/>
                  <a:pt x="12174434" y="631430"/>
                </a:cubicBezTo>
                <a:lnTo>
                  <a:pt x="12192000" y="634770"/>
                </a:lnTo>
                <a:lnTo>
                  <a:pt x="12192000" y="6857681"/>
                </a:lnTo>
                <a:lnTo>
                  <a:pt x="9979612" y="6857681"/>
                </a:lnTo>
                <a:lnTo>
                  <a:pt x="9971269" y="6854457"/>
                </a:lnTo>
                <a:cubicBezTo>
                  <a:pt x="9959912" y="6851181"/>
                  <a:pt x="9949163" y="6849764"/>
                  <a:pt x="9939502" y="6851921"/>
                </a:cubicBezTo>
                <a:cubicBezTo>
                  <a:pt x="9891606" y="6835635"/>
                  <a:pt x="9864404" y="6844006"/>
                  <a:pt x="9834453" y="6832151"/>
                </a:cubicBezTo>
                <a:cubicBezTo>
                  <a:pt x="9804501" y="6820296"/>
                  <a:pt x="9801374" y="6798259"/>
                  <a:pt x="9759795" y="6780787"/>
                </a:cubicBezTo>
                <a:cubicBezTo>
                  <a:pt x="9718217" y="6763314"/>
                  <a:pt x="9629817" y="6740362"/>
                  <a:pt x="9584980" y="6727313"/>
                </a:cubicBezTo>
                <a:cubicBezTo>
                  <a:pt x="9546420" y="6722010"/>
                  <a:pt x="9530408" y="6725469"/>
                  <a:pt x="9490770" y="6702489"/>
                </a:cubicBezTo>
                <a:cubicBezTo>
                  <a:pt x="9443320" y="6701025"/>
                  <a:pt x="9424336" y="6690023"/>
                  <a:pt x="9380405" y="6676541"/>
                </a:cubicBezTo>
                <a:cubicBezTo>
                  <a:pt x="9335978" y="6675243"/>
                  <a:pt x="9297645" y="6680915"/>
                  <a:pt x="9259939" y="6674414"/>
                </a:cubicBezTo>
                <a:cubicBezTo>
                  <a:pt x="9244772" y="6679394"/>
                  <a:pt x="9230416" y="6681084"/>
                  <a:pt x="9216296" y="6672209"/>
                </a:cubicBezTo>
                <a:cubicBezTo>
                  <a:pt x="9174886" y="6673387"/>
                  <a:pt x="9165078" y="6684906"/>
                  <a:pt x="9138624" y="6674601"/>
                </a:cubicBezTo>
                <a:cubicBezTo>
                  <a:pt x="9108454" y="6672027"/>
                  <a:pt x="9060163" y="6657862"/>
                  <a:pt x="9035273" y="6656766"/>
                </a:cubicBezTo>
                <a:cubicBezTo>
                  <a:pt x="9043993" y="6670577"/>
                  <a:pt x="8988276" y="6655711"/>
                  <a:pt x="8989286" y="6668016"/>
                </a:cubicBezTo>
                <a:cubicBezTo>
                  <a:pt x="8965548" y="6651220"/>
                  <a:pt x="8960144" y="6673151"/>
                  <a:pt x="8932387" y="6668707"/>
                </a:cubicBezTo>
                <a:cubicBezTo>
                  <a:pt x="8918435" y="6662528"/>
                  <a:pt x="8909159" y="6661716"/>
                  <a:pt x="8898375" y="6669282"/>
                </a:cubicBezTo>
                <a:cubicBezTo>
                  <a:pt x="8833747" y="6639096"/>
                  <a:pt x="8863155" y="6669089"/>
                  <a:pt x="8806495" y="6658618"/>
                </a:cubicBezTo>
                <a:cubicBezTo>
                  <a:pt x="8757168" y="6647242"/>
                  <a:pt x="8702613" y="6640665"/>
                  <a:pt x="8650927" y="6611139"/>
                </a:cubicBezTo>
                <a:cubicBezTo>
                  <a:pt x="8640770" y="6602610"/>
                  <a:pt x="8619775" y="6599998"/>
                  <a:pt x="8604033" y="6605300"/>
                </a:cubicBezTo>
                <a:cubicBezTo>
                  <a:pt x="8601324" y="6606213"/>
                  <a:pt x="8598878" y="6607331"/>
                  <a:pt x="8596767" y="6608618"/>
                </a:cubicBezTo>
                <a:cubicBezTo>
                  <a:pt x="8565299" y="6587556"/>
                  <a:pt x="8548876" y="6598771"/>
                  <a:pt x="8533762" y="6584302"/>
                </a:cubicBezTo>
                <a:cubicBezTo>
                  <a:pt x="8487059" y="6579247"/>
                  <a:pt x="8451683" y="6594395"/>
                  <a:pt x="8437660" y="6581725"/>
                </a:cubicBezTo>
                <a:cubicBezTo>
                  <a:pt x="8414209" y="6582991"/>
                  <a:pt x="8383722" y="6598678"/>
                  <a:pt x="8364494" y="6585073"/>
                </a:cubicBezTo>
                <a:cubicBezTo>
                  <a:pt x="8363342" y="6596536"/>
                  <a:pt x="8336540" y="6576888"/>
                  <a:pt x="8323751" y="6584665"/>
                </a:cubicBezTo>
                <a:cubicBezTo>
                  <a:pt x="8314841" y="6591411"/>
                  <a:pt x="8304634" y="6587022"/>
                  <a:pt x="8293791" y="6586903"/>
                </a:cubicBezTo>
                <a:cubicBezTo>
                  <a:pt x="8280721" y="6592424"/>
                  <a:pt x="8232642" y="6585021"/>
                  <a:pt x="8219223" y="6578961"/>
                </a:cubicBezTo>
                <a:cubicBezTo>
                  <a:pt x="8185638" y="6557431"/>
                  <a:pt x="8123924" y="6576522"/>
                  <a:pt x="8096330" y="6560092"/>
                </a:cubicBezTo>
                <a:cubicBezTo>
                  <a:pt x="8087121" y="6557869"/>
                  <a:pt x="8078422" y="6557144"/>
                  <a:pt x="8070086" y="6557355"/>
                </a:cubicBezTo>
                <a:lnTo>
                  <a:pt x="8047207" y="6560092"/>
                </a:lnTo>
                <a:lnTo>
                  <a:pt x="8041620" y="6565163"/>
                </a:lnTo>
                <a:lnTo>
                  <a:pt x="8027134" y="6564473"/>
                </a:lnTo>
                <a:lnTo>
                  <a:pt x="8023214" y="6565355"/>
                </a:lnTo>
                <a:cubicBezTo>
                  <a:pt x="8015729" y="6567060"/>
                  <a:pt x="8008307" y="6568574"/>
                  <a:pt x="8000801" y="6569339"/>
                </a:cubicBezTo>
                <a:cubicBezTo>
                  <a:pt x="8005606" y="6544751"/>
                  <a:pt x="7937754" y="6571777"/>
                  <a:pt x="7954618" y="6551428"/>
                </a:cubicBezTo>
                <a:cubicBezTo>
                  <a:pt x="7914215" y="6551344"/>
                  <a:pt x="7940865" y="6531998"/>
                  <a:pt x="7896427" y="6551123"/>
                </a:cubicBezTo>
                <a:lnTo>
                  <a:pt x="7643090" y="6532163"/>
                </a:lnTo>
                <a:cubicBezTo>
                  <a:pt x="7673996" y="6576436"/>
                  <a:pt x="7562550" y="6494154"/>
                  <a:pt x="7553164" y="6525457"/>
                </a:cubicBezTo>
                <a:cubicBezTo>
                  <a:pt x="7546247" y="6496957"/>
                  <a:pt x="7465610" y="6497391"/>
                  <a:pt x="7421154" y="6476273"/>
                </a:cubicBezTo>
                <a:cubicBezTo>
                  <a:pt x="7361551" y="6472649"/>
                  <a:pt x="7315144" y="6450550"/>
                  <a:pt x="7255968" y="6462166"/>
                </a:cubicBezTo>
                <a:cubicBezTo>
                  <a:pt x="7253251" y="6458417"/>
                  <a:pt x="7249451" y="6455333"/>
                  <a:pt x="7244911" y="6452730"/>
                </a:cubicBezTo>
                <a:lnTo>
                  <a:pt x="7230265" y="6446549"/>
                </a:lnTo>
                <a:lnTo>
                  <a:pt x="7227815" y="6447125"/>
                </a:lnTo>
                <a:cubicBezTo>
                  <a:pt x="7217801" y="6447570"/>
                  <a:pt x="7212312" y="6446146"/>
                  <a:pt x="7208840" y="6443899"/>
                </a:cubicBezTo>
                <a:lnTo>
                  <a:pt x="7205995" y="6440529"/>
                </a:lnTo>
                <a:lnTo>
                  <a:pt x="7193384" y="6437481"/>
                </a:lnTo>
                <a:lnTo>
                  <a:pt x="7169652" y="6429226"/>
                </a:lnTo>
                <a:lnTo>
                  <a:pt x="7164173" y="6429791"/>
                </a:lnTo>
                <a:lnTo>
                  <a:pt x="7126763" y="6420626"/>
                </a:lnTo>
                <a:lnTo>
                  <a:pt x="7125753" y="6421501"/>
                </a:lnTo>
                <a:cubicBezTo>
                  <a:pt x="7122639" y="6423254"/>
                  <a:pt x="7118733" y="6424154"/>
                  <a:pt x="7113057" y="6423293"/>
                </a:cubicBezTo>
                <a:cubicBezTo>
                  <a:pt x="7114552" y="6439288"/>
                  <a:pt x="7106783" y="6428384"/>
                  <a:pt x="7089914" y="6424434"/>
                </a:cubicBezTo>
                <a:cubicBezTo>
                  <a:pt x="7088470" y="6448394"/>
                  <a:pt x="7044915" y="6428308"/>
                  <a:pt x="7030458" y="6439456"/>
                </a:cubicBezTo>
                <a:cubicBezTo>
                  <a:pt x="7018098" y="6436014"/>
                  <a:pt x="7005002" y="6432811"/>
                  <a:pt x="6991398" y="6430012"/>
                </a:cubicBezTo>
                <a:lnTo>
                  <a:pt x="6983250" y="6428652"/>
                </a:lnTo>
                <a:lnTo>
                  <a:pt x="6982969" y="6428851"/>
                </a:lnTo>
                <a:cubicBezTo>
                  <a:pt x="6980946" y="6429033"/>
                  <a:pt x="6978171" y="6428766"/>
                  <a:pt x="6974140" y="6427864"/>
                </a:cubicBezTo>
                <a:lnTo>
                  <a:pt x="6968396" y="6426177"/>
                </a:lnTo>
                <a:lnTo>
                  <a:pt x="6952590" y="6423541"/>
                </a:lnTo>
                <a:lnTo>
                  <a:pt x="6946361" y="6424122"/>
                </a:lnTo>
                <a:lnTo>
                  <a:pt x="6942752" y="6426497"/>
                </a:lnTo>
                <a:lnTo>
                  <a:pt x="6941472" y="6425953"/>
                </a:lnTo>
                <a:cubicBezTo>
                  <a:pt x="6933258" y="6419432"/>
                  <a:pt x="6934084" y="6412085"/>
                  <a:pt x="6907932" y="6428597"/>
                </a:cubicBezTo>
                <a:cubicBezTo>
                  <a:pt x="6887113" y="6416820"/>
                  <a:pt x="6874835" y="6427475"/>
                  <a:pt x="6837100" y="6425985"/>
                </a:cubicBezTo>
                <a:cubicBezTo>
                  <a:pt x="6826990" y="6416391"/>
                  <a:pt x="6813527" y="6417132"/>
                  <a:pt x="6798354" y="6421041"/>
                </a:cubicBezTo>
                <a:cubicBezTo>
                  <a:pt x="6766250" y="6412267"/>
                  <a:pt x="6729955" y="6415375"/>
                  <a:pt x="6690235" y="6411268"/>
                </a:cubicBezTo>
                <a:cubicBezTo>
                  <a:pt x="6654585" y="6395260"/>
                  <a:pt x="6622599" y="6408785"/>
                  <a:pt x="6580197" y="6404322"/>
                </a:cubicBezTo>
                <a:cubicBezTo>
                  <a:pt x="6554864" y="6382418"/>
                  <a:pt x="6541862" y="6413854"/>
                  <a:pt x="6516748" y="6416928"/>
                </a:cubicBezTo>
                <a:lnTo>
                  <a:pt x="6510427" y="6416567"/>
                </a:lnTo>
                <a:lnTo>
                  <a:pt x="6496409" y="6411723"/>
                </a:lnTo>
                <a:lnTo>
                  <a:pt x="6491671" y="6409264"/>
                </a:lnTo>
                <a:cubicBezTo>
                  <a:pt x="6488210" y="6407807"/>
                  <a:pt x="6485652" y="6407144"/>
                  <a:pt x="6483603" y="6407023"/>
                </a:cubicBezTo>
                <a:lnTo>
                  <a:pt x="6483235" y="6407169"/>
                </a:lnTo>
                <a:lnTo>
                  <a:pt x="6476007" y="6404672"/>
                </a:lnTo>
                <a:cubicBezTo>
                  <a:pt x="6464202" y="6399995"/>
                  <a:pt x="6453088" y="6395002"/>
                  <a:pt x="6442802" y="6389891"/>
                </a:cubicBezTo>
                <a:cubicBezTo>
                  <a:pt x="6423332" y="6398448"/>
                  <a:pt x="6390988" y="6372810"/>
                  <a:pt x="6377838" y="6395551"/>
                </a:cubicBezTo>
                <a:cubicBezTo>
                  <a:pt x="6363436" y="6389290"/>
                  <a:pt x="6361258" y="6377704"/>
                  <a:pt x="6354860" y="6393247"/>
                </a:cubicBezTo>
                <a:cubicBezTo>
                  <a:pt x="6349784" y="6391587"/>
                  <a:pt x="6345558" y="6391878"/>
                  <a:pt x="6341683" y="6393098"/>
                </a:cubicBezTo>
                <a:lnTo>
                  <a:pt x="6340276" y="6393789"/>
                </a:lnTo>
                <a:lnTo>
                  <a:pt x="6308531" y="6379516"/>
                </a:lnTo>
                <a:lnTo>
                  <a:pt x="6302948" y="6379253"/>
                </a:lnTo>
                <a:cubicBezTo>
                  <a:pt x="6248814" y="6382108"/>
                  <a:pt x="6205926" y="6362006"/>
                  <a:pt x="6140607" y="6334265"/>
                </a:cubicBezTo>
                <a:cubicBezTo>
                  <a:pt x="6137487" y="6331108"/>
                  <a:pt x="6051161" y="6339116"/>
                  <a:pt x="6050365" y="6335126"/>
                </a:cubicBezTo>
                <a:cubicBezTo>
                  <a:pt x="6006576" y="6331181"/>
                  <a:pt x="6035144" y="6327580"/>
                  <a:pt x="5978838" y="6322018"/>
                </a:cubicBezTo>
                <a:cubicBezTo>
                  <a:pt x="5962530" y="6314338"/>
                  <a:pt x="5894920" y="6289616"/>
                  <a:pt x="5897645" y="6301654"/>
                </a:cubicBezTo>
                <a:lnTo>
                  <a:pt x="5796158" y="6279213"/>
                </a:lnTo>
                <a:lnTo>
                  <a:pt x="5664797" y="6258481"/>
                </a:lnTo>
                <a:lnTo>
                  <a:pt x="5558293" y="6242384"/>
                </a:lnTo>
                <a:lnTo>
                  <a:pt x="5549921" y="6243309"/>
                </a:lnTo>
                <a:lnTo>
                  <a:pt x="5528450" y="6240218"/>
                </a:lnTo>
                <a:lnTo>
                  <a:pt x="5520604" y="6238128"/>
                </a:lnTo>
                <a:cubicBezTo>
                  <a:pt x="5515114" y="6237034"/>
                  <a:pt x="5511354" y="6236750"/>
                  <a:pt x="5508634" y="6237043"/>
                </a:cubicBezTo>
                <a:lnTo>
                  <a:pt x="5508268" y="6237311"/>
                </a:lnTo>
                <a:lnTo>
                  <a:pt x="5497199" y="6235718"/>
                </a:lnTo>
                <a:cubicBezTo>
                  <a:pt x="5478687" y="6232353"/>
                  <a:pt x="5460838" y="6228438"/>
                  <a:pt x="5443971" y="6224189"/>
                </a:cubicBezTo>
                <a:cubicBezTo>
                  <a:pt x="5425088" y="6239333"/>
                  <a:pt x="5365198" y="6213813"/>
                  <a:pt x="5364587" y="6245607"/>
                </a:cubicBezTo>
                <a:cubicBezTo>
                  <a:pt x="5341603" y="6240798"/>
                  <a:pt x="5330518" y="6226543"/>
                  <a:pt x="5333425" y="6247706"/>
                </a:cubicBezTo>
                <a:cubicBezTo>
                  <a:pt x="5325718" y="6246708"/>
                  <a:pt x="5320498" y="6247999"/>
                  <a:pt x="5316391" y="6250403"/>
                </a:cubicBezTo>
                <a:lnTo>
                  <a:pt x="5315083" y="6251588"/>
                </a:lnTo>
                <a:lnTo>
                  <a:pt x="5264093" y="6240388"/>
                </a:lnTo>
                <a:lnTo>
                  <a:pt x="5256734" y="6241276"/>
                </a:lnTo>
                <a:lnTo>
                  <a:pt x="5224251" y="6230935"/>
                </a:lnTo>
                <a:lnTo>
                  <a:pt x="5207068" y="6227214"/>
                </a:lnTo>
                <a:lnTo>
                  <a:pt x="5203042" y="6222819"/>
                </a:lnTo>
                <a:lnTo>
                  <a:pt x="5013633" y="6212104"/>
                </a:lnTo>
                <a:cubicBezTo>
                  <a:pt x="5007363" y="6208771"/>
                  <a:pt x="4867451" y="6189553"/>
                  <a:pt x="4863573" y="6184654"/>
                </a:cubicBezTo>
                <a:lnTo>
                  <a:pt x="4651416" y="6166539"/>
                </a:lnTo>
                <a:cubicBezTo>
                  <a:pt x="4624977" y="6160344"/>
                  <a:pt x="4469364" y="6128170"/>
                  <a:pt x="4481486" y="6142882"/>
                </a:cubicBezTo>
                <a:cubicBezTo>
                  <a:pt x="4405439" y="6106748"/>
                  <a:pt x="4365783" y="6101727"/>
                  <a:pt x="4269331" y="6098123"/>
                </a:cubicBezTo>
                <a:cubicBezTo>
                  <a:pt x="4210440" y="6124597"/>
                  <a:pt x="4245321" y="6098279"/>
                  <a:pt x="4190801" y="6099192"/>
                </a:cubicBezTo>
                <a:cubicBezTo>
                  <a:pt x="4212420" y="6071793"/>
                  <a:pt x="4151268" y="6084104"/>
                  <a:pt x="4127486" y="6076624"/>
                </a:cubicBezTo>
                <a:cubicBezTo>
                  <a:pt x="4117403" y="6077826"/>
                  <a:pt x="4107474" y="6080022"/>
                  <a:pt x="4097468" y="6082472"/>
                </a:cubicBezTo>
                <a:lnTo>
                  <a:pt x="4092230" y="6083737"/>
                </a:lnTo>
                <a:lnTo>
                  <a:pt x="4072646" y="6083192"/>
                </a:lnTo>
                <a:lnTo>
                  <a:pt x="4065392" y="6090055"/>
                </a:lnTo>
                <a:lnTo>
                  <a:pt x="4034674" y="6094262"/>
                </a:lnTo>
                <a:cubicBezTo>
                  <a:pt x="4023438" y="6094753"/>
                  <a:pt x="4011659" y="6094013"/>
                  <a:pt x="3999109" y="6091300"/>
                </a:cubicBezTo>
                <a:cubicBezTo>
                  <a:pt x="3960965" y="6070220"/>
                  <a:pt x="3878759" y="6097089"/>
                  <a:pt x="3832245" y="6069403"/>
                </a:cubicBezTo>
                <a:cubicBezTo>
                  <a:pt x="3780875" y="6064935"/>
                  <a:pt x="3723613" y="6065226"/>
                  <a:pt x="3690889" y="6064489"/>
                </a:cubicBezTo>
                <a:cubicBezTo>
                  <a:pt x="3674068" y="6075123"/>
                  <a:pt x="3636813" y="6049759"/>
                  <a:pt x="3635899" y="6064980"/>
                </a:cubicBezTo>
                <a:lnTo>
                  <a:pt x="3620576" y="6070271"/>
                </a:lnTo>
                <a:lnTo>
                  <a:pt x="3604087" y="6064439"/>
                </a:lnTo>
                <a:cubicBezTo>
                  <a:pt x="3590166" y="6069757"/>
                  <a:pt x="3579308" y="6073243"/>
                  <a:pt x="3568387" y="6069146"/>
                </a:cubicBezTo>
                <a:lnTo>
                  <a:pt x="3503818" y="6089506"/>
                </a:lnTo>
                <a:cubicBezTo>
                  <a:pt x="3510915" y="6100196"/>
                  <a:pt x="3472416" y="6088681"/>
                  <a:pt x="3466246" y="6098777"/>
                </a:cubicBezTo>
                <a:cubicBezTo>
                  <a:pt x="3462890" y="6107015"/>
                  <a:pt x="3450430" y="6105442"/>
                  <a:pt x="3440422" y="6107901"/>
                </a:cubicBezTo>
                <a:cubicBezTo>
                  <a:pt x="3432391" y="6116010"/>
                  <a:pt x="3383132" y="6120663"/>
                  <a:pt x="3366542" y="6118330"/>
                </a:cubicBezTo>
                <a:cubicBezTo>
                  <a:pt x="3311828" y="6124732"/>
                  <a:pt x="3277604" y="6138667"/>
                  <a:pt x="3240669" y="6130264"/>
                </a:cubicBezTo>
                <a:cubicBezTo>
                  <a:pt x="3230661" y="6130422"/>
                  <a:pt x="3222184" y="6131822"/>
                  <a:pt x="3214708" y="6133988"/>
                </a:cubicBezTo>
                <a:lnTo>
                  <a:pt x="3194214" y="6147821"/>
                </a:lnTo>
                <a:lnTo>
                  <a:pt x="3180468" y="6150623"/>
                </a:lnTo>
                <a:lnTo>
                  <a:pt x="3177508" y="6152351"/>
                </a:lnTo>
                <a:cubicBezTo>
                  <a:pt x="3171873" y="6155673"/>
                  <a:pt x="3166158" y="6158806"/>
                  <a:pt x="3159834" y="6161276"/>
                </a:cubicBezTo>
                <a:cubicBezTo>
                  <a:pt x="3135185" y="6159416"/>
                  <a:pt x="3121213" y="6160394"/>
                  <a:pt x="3104835" y="6155927"/>
                </a:cubicBezTo>
                <a:cubicBezTo>
                  <a:pt x="3067805" y="6165414"/>
                  <a:pt x="3078432" y="6141523"/>
                  <a:pt x="3051373" y="6169421"/>
                </a:cubicBezTo>
                <a:cubicBezTo>
                  <a:pt x="2978033" y="6169169"/>
                  <a:pt x="2947947" y="6220998"/>
                  <a:pt x="2877306" y="6208324"/>
                </a:cubicBezTo>
                <a:cubicBezTo>
                  <a:pt x="2821913" y="6217975"/>
                  <a:pt x="2762952" y="6223226"/>
                  <a:pt x="2719018" y="6227333"/>
                </a:cubicBezTo>
                <a:cubicBezTo>
                  <a:pt x="2639811" y="6232636"/>
                  <a:pt x="2504877" y="6234795"/>
                  <a:pt x="2454061" y="6236538"/>
                </a:cubicBezTo>
                <a:cubicBezTo>
                  <a:pt x="2403245" y="6238280"/>
                  <a:pt x="2420126" y="6239079"/>
                  <a:pt x="2414120" y="6237789"/>
                </a:cubicBezTo>
                <a:lnTo>
                  <a:pt x="2384765" y="6235638"/>
                </a:lnTo>
                <a:lnTo>
                  <a:pt x="2365600" y="6233135"/>
                </a:lnTo>
                <a:cubicBezTo>
                  <a:pt x="2356752" y="6235910"/>
                  <a:pt x="2350716" y="6235915"/>
                  <a:pt x="2345941" y="6234695"/>
                </a:cubicBezTo>
                <a:lnTo>
                  <a:pt x="2340941" y="6232305"/>
                </a:lnTo>
                <a:lnTo>
                  <a:pt x="2327235" y="6232519"/>
                </a:lnTo>
                <a:lnTo>
                  <a:pt x="2299646" y="6230633"/>
                </a:lnTo>
                <a:lnTo>
                  <a:pt x="2295035" y="6232443"/>
                </a:lnTo>
                <a:lnTo>
                  <a:pt x="2268728" y="6240177"/>
                </a:lnTo>
                <a:cubicBezTo>
                  <a:pt x="2268628" y="6240521"/>
                  <a:pt x="2254084" y="6233657"/>
                  <a:pt x="2253984" y="6234001"/>
                </a:cubicBezTo>
                <a:cubicBezTo>
                  <a:pt x="2239122" y="6237048"/>
                  <a:pt x="2209108" y="6234931"/>
                  <a:pt x="2191113" y="6240434"/>
                </a:cubicBezTo>
                <a:lnTo>
                  <a:pt x="2146012" y="6259810"/>
                </a:lnTo>
                <a:cubicBezTo>
                  <a:pt x="2145973" y="6259892"/>
                  <a:pt x="2128598" y="6274390"/>
                  <a:pt x="2128560" y="6274472"/>
                </a:cubicBezTo>
                <a:cubicBezTo>
                  <a:pt x="2126838" y="6275117"/>
                  <a:pt x="2124109" y="6275530"/>
                  <a:pt x="2119778" y="6275665"/>
                </a:cubicBezTo>
                <a:lnTo>
                  <a:pt x="2110434" y="6282700"/>
                </a:lnTo>
                <a:lnTo>
                  <a:pt x="2081418" y="6289059"/>
                </a:lnTo>
                <a:lnTo>
                  <a:pt x="2088526" y="6281659"/>
                </a:lnTo>
                <a:cubicBezTo>
                  <a:pt x="2076371" y="6277676"/>
                  <a:pt x="2071903" y="6270803"/>
                  <a:pt x="2059717" y="6292002"/>
                </a:cubicBezTo>
                <a:cubicBezTo>
                  <a:pt x="2032291" y="6286224"/>
                  <a:pt x="2028634" y="6298813"/>
                  <a:pt x="1993045" y="6306390"/>
                </a:cubicBezTo>
                <a:cubicBezTo>
                  <a:pt x="1976971" y="6300063"/>
                  <a:pt x="1965178" y="6303922"/>
                  <a:pt x="1954075" y="6311066"/>
                </a:cubicBezTo>
                <a:cubicBezTo>
                  <a:pt x="1918456" y="6310689"/>
                  <a:pt x="1887456" y="6322102"/>
                  <a:pt x="1848190" y="6327771"/>
                </a:cubicBezTo>
                <a:lnTo>
                  <a:pt x="1737951" y="6344513"/>
                </a:lnTo>
                <a:lnTo>
                  <a:pt x="1696709" y="6346605"/>
                </a:lnTo>
                <a:cubicBezTo>
                  <a:pt x="1692504" y="6346100"/>
                  <a:pt x="1663837" y="6347211"/>
                  <a:pt x="1661872" y="6347587"/>
                </a:cubicBezTo>
                <a:lnTo>
                  <a:pt x="1655864" y="6347808"/>
                </a:lnTo>
                <a:lnTo>
                  <a:pt x="1633028" y="6358060"/>
                </a:lnTo>
                <a:cubicBezTo>
                  <a:pt x="1618899" y="6356602"/>
                  <a:pt x="1619623" y="6369112"/>
                  <a:pt x="1606576" y="6366899"/>
                </a:cubicBezTo>
                <a:lnTo>
                  <a:pt x="1461291" y="6379054"/>
                </a:lnTo>
                <a:lnTo>
                  <a:pt x="1428798" y="6379606"/>
                </a:lnTo>
                <a:cubicBezTo>
                  <a:pt x="1424834" y="6377722"/>
                  <a:pt x="1419064" y="6376842"/>
                  <a:pt x="1409244" y="6378241"/>
                </a:cubicBezTo>
                <a:lnTo>
                  <a:pt x="1406951" y="6379043"/>
                </a:lnTo>
                <a:lnTo>
                  <a:pt x="1391002" y="6374347"/>
                </a:lnTo>
                <a:cubicBezTo>
                  <a:pt x="1385899" y="6372215"/>
                  <a:pt x="1381417" y="6369535"/>
                  <a:pt x="1377852" y="6366097"/>
                </a:cubicBezTo>
                <a:cubicBezTo>
                  <a:pt x="1352108" y="6365458"/>
                  <a:pt x="1267249" y="6359383"/>
                  <a:pt x="1239424" y="6359700"/>
                </a:cubicBezTo>
                <a:cubicBezTo>
                  <a:pt x="1211599" y="6360016"/>
                  <a:pt x="1221978" y="6361392"/>
                  <a:pt x="1208014" y="6357188"/>
                </a:cubicBezTo>
                <a:lnTo>
                  <a:pt x="1152751" y="6345283"/>
                </a:lnTo>
                <a:lnTo>
                  <a:pt x="949771" y="6335308"/>
                </a:lnTo>
                <a:cubicBezTo>
                  <a:pt x="888502" y="6312655"/>
                  <a:pt x="822682" y="6331858"/>
                  <a:pt x="752723" y="6320875"/>
                </a:cubicBezTo>
                <a:cubicBezTo>
                  <a:pt x="697396" y="6317271"/>
                  <a:pt x="686655" y="6275609"/>
                  <a:pt x="665167" y="6275293"/>
                </a:cubicBezTo>
                <a:cubicBezTo>
                  <a:pt x="657908" y="6276764"/>
                  <a:pt x="625159" y="6270979"/>
                  <a:pt x="618141" y="6273378"/>
                </a:cubicBezTo>
                <a:cubicBezTo>
                  <a:pt x="606112" y="6250236"/>
                  <a:pt x="628751" y="6263137"/>
                  <a:pt x="596498" y="6261621"/>
                </a:cubicBezTo>
                <a:cubicBezTo>
                  <a:pt x="598654" y="6267969"/>
                  <a:pt x="583476" y="6241875"/>
                  <a:pt x="568296" y="6259035"/>
                </a:cubicBezTo>
                <a:lnTo>
                  <a:pt x="550874" y="6247808"/>
                </a:lnTo>
                <a:lnTo>
                  <a:pt x="521056" y="6251759"/>
                </a:lnTo>
                <a:cubicBezTo>
                  <a:pt x="512844" y="6252767"/>
                  <a:pt x="496898" y="6238469"/>
                  <a:pt x="487255" y="6237156"/>
                </a:cubicBezTo>
                <a:cubicBezTo>
                  <a:pt x="449168" y="6235869"/>
                  <a:pt x="452372" y="6218847"/>
                  <a:pt x="431825" y="6228675"/>
                </a:cubicBezTo>
                <a:cubicBezTo>
                  <a:pt x="409674" y="6239271"/>
                  <a:pt x="353899" y="6202116"/>
                  <a:pt x="346639" y="6209624"/>
                </a:cubicBezTo>
                <a:cubicBezTo>
                  <a:pt x="335776" y="6218525"/>
                  <a:pt x="269484" y="6176632"/>
                  <a:pt x="271007" y="6188053"/>
                </a:cubicBezTo>
                <a:cubicBezTo>
                  <a:pt x="223668" y="6157668"/>
                  <a:pt x="207158" y="6173403"/>
                  <a:pt x="189996" y="6162482"/>
                </a:cubicBezTo>
                <a:cubicBezTo>
                  <a:pt x="167941" y="6147838"/>
                  <a:pt x="134526" y="6155297"/>
                  <a:pt x="121342" y="6139836"/>
                </a:cubicBezTo>
                <a:cubicBezTo>
                  <a:pt x="108158" y="6124375"/>
                  <a:pt x="113782" y="6146084"/>
                  <a:pt x="90669" y="6116573"/>
                </a:cubicBezTo>
                <a:cubicBezTo>
                  <a:pt x="76705" y="6097951"/>
                  <a:pt x="64226" y="6077165"/>
                  <a:pt x="49115" y="6053333"/>
                </a:cubicBezTo>
                <a:cubicBezTo>
                  <a:pt x="34004" y="6029501"/>
                  <a:pt x="12038" y="6070748"/>
                  <a:pt x="0" y="6024041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5672484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imeline&#10;&#10;Description automatically generated">
            <a:extLst>
              <a:ext uri="{FF2B5EF4-FFF2-40B4-BE49-F238E27FC236}">
                <a16:creationId xmlns:a16="http://schemas.microsoft.com/office/drawing/2014/main" id="{D85C1B9A-6C0A-423F-A948-31DB96B317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67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4EFFE0E6-ED22-437E-A1A6-760083CA3B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4076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7E76C270-338D-4184-A8E7-093DD86224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398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0FDB94D2-3045-440B-97E1-AADD9A27B1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0746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9305B180-D6E4-4279-943F-ACA32123FF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0011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</TotalTime>
  <Words>249</Words>
  <Application>Microsoft Office PowerPoint</Application>
  <PresentationFormat>Widescreen</PresentationFormat>
  <Paragraphs>46</Paragraphs>
  <Slides>16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Anirudra brahma</dc:creator>
  <cp:lastModifiedBy>Anirudra brahma</cp:lastModifiedBy>
  <cp:revision>1</cp:revision>
  <dcterms:created xsi:type="dcterms:W3CDTF">2022-01-11T05:32:06Z</dcterms:created>
  <dcterms:modified xsi:type="dcterms:W3CDTF">2022-01-11T06:07:45Z</dcterms:modified>
</cp:coreProperties>
</file>